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7" r:id="rId5"/>
    <p:sldId id="274" r:id="rId6"/>
    <p:sldId id="275" r:id="rId7"/>
    <p:sldId id="437" r:id="rId8"/>
    <p:sldId id="262" r:id="rId9"/>
    <p:sldId id="446" r:id="rId10"/>
    <p:sldId id="439" r:id="rId11"/>
    <p:sldId id="1505" r:id="rId12"/>
    <p:sldId id="447" r:id="rId13"/>
    <p:sldId id="273" r:id="rId14"/>
    <p:sldId id="267" r:id="rId15"/>
    <p:sldId id="440" r:id="rId16"/>
    <p:sldId id="441" r:id="rId17"/>
    <p:sldId id="443" r:id="rId18"/>
    <p:sldId id="445" r:id="rId19"/>
    <p:sldId id="260" r:id="rId20"/>
    <p:sldId id="44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3D5C90-75DE-4CBE-8B80-4D28975C0E15}">
          <p14:sldIdLst>
            <p14:sldId id="257"/>
            <p14:sldId id="274"/>
            <p14:sldId id="275"/>
            <p14:sldId id="437"/>
            <p14:sldId id="262"/>
            <p14:sldId id="446"/>
            <p14:sldId id="439"/>
            <p14:sldId id="1505"/>
            <p14:sldId id="447"/>
            <p14:sldId id="273"/>
            <p14:sldId id="267"/>
            <p14:sldId id="440"/>
            <p14:sldId id="441"/>
            <p14:sldId id="443"/>
            <p14:sldId id="445"/>
            <p14:sldId id="260"/>
            <p14:sldId id="4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E94617-893E-2BDF-F73D-3C8AC1BB1ADF}" name="maureen thompson" initials="mt" userId="S::Maureen@curesworks.onmicrosoft.com::61854b1a-e2bb-48c4-8269-943185cf95f3" providerId="AD"/>
  <p188:author id="{E4BFB5A7-AA2D-17E2-49D1-6C55CE35AAD7}" name="Takeda, Jackie" initials="JT" userId="S::jactak2481@geiconsultants.com::779273fa-80b8-4cc6-88e5-ffb628ea7757" providerId="AD"/>
  <p188:author id="{180CEEAD-790A-8732-F1EC-AF9E7BD11EE9}" name="sara bernal" initials="sb" userId="S::sara@curesworks.onmicrosoft.com::98f901d1-158b-4e6f-95c7-653ee85be7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41B28-B2A1-474F-A788-F8BECA7E4277}" v="396" dt="2026-01-21T17:49:14.351"/>
    <p1510:client id="{6528966A-DCB1-DB24-4E0C-525AFA87EB02}" v="96" dt="2026-01-21T01:25:23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een thompson" userId="61854b1a-e2bb-48c4-8269-943185cf95f3" providerId="ADAL" clId="{1803C974-9C81-4C9A-AC8F-96D55A82D78B}"/>
    <pc:docChg chg="undo custSel addSld delSld modSld sldOrd modSection">
      <pc:chgData name="maureen thompson" userId="61854b1a-e2bb-48c4-8269-943185cf95f3" providerId="ADAL" clId="{1803C974-9C81-4C9A-AC8F-96D55A82D78B}" dt="2026-01-21T21:50:57.186" v="4868" actId="2696"/>
      <pc:docMkLst>
        <pc:docMk/>
      </pc:docMkLst>
      <pc:sldChg chg="modSp mod">
        <pc:chgData name="maureen thompson" userId="61854b1a-e2bb-48c4-8269-943185cf95f3" providerId="ADAL" clId="{1803C974-9C81-4C9A-AC8F-96D55A82D78B}" dt="2026-01-17T02:03:04.230" v="653" actId="20577"/>
        <pc:sldMkLst>
          <pc:docMk/>
          <pc:sldMk cId="3626803358" sldId="257"/>
        </pc:sldMkLst>
        <pc:spChg chg="mod">
          <ac:chgData name="maureen thompson" userId="61854b1a-e2bb-48c4-8269-943185cf95f3" providerId="ADAL" clId="{1803C974-9C81-4C9A-AC8F-96D55A82D78B}" dt="2026-01-17T02:03:04.230" v="653" actId="20577"/>
          <ac:spMkLst>
            <pc:docMk/>
            <pc:sldMk cId="3626803358" sldId="257"/>
            <ac:spMk id="2" creationId="{1ED7CC67-12CE-1042-7C8C-ECC234B50A85}"/>
          </ac:spMkLst>
        </pc:spChg>
      </pc:sldChg>
      <pc:sldChg chg="addSp delSp modSp mod ord">
        <pc:chgData name="maureen thompson" userId="61854b1a-e2bb-48c4-8269-943185cf95f3" providerId="ADAL" clId="{1803C974-9C81-4C9A-AC8F-96D55A82D78B}" dt="2026-01-17T03:29:15.767" v="3028" actId="1076"/>
        <pc:sldMkLst>
          <pc:docMk/>
          <pc:sldMk cId="2290033423" sldId="260"/>
        </pc:sldMkLst>
        <pc:spChg chg="add mod">
          <ac:chgData name="maureen thompson" userId="61854b1a-e2bb-48c4-8269-943185cf95f3" providerId="ADAL" clId="{1803C974-9C81-4C9A-AC8F-96D55A82D78B}" dt="2026-01-17T03:29:15.767" v="3028" actId="1076"/>
          <ac:spMkLst>
            <pc:docMk/>
            <pc:sldMk cId="2290033423" sldId="260"/>
            <ac:spMk id="19" creationId="{9C5C6207-D5A3-86E7-0D4E-175CBE35331D}"/>
          </ac:spMkLst>
        </pc:spChg>
        <pc:picChg chg="add mod">
          <ac:chgData name="maureen thompson" userId="61854b1a-e2bb-48c4-8269-943185cf95f3" providerId="ADAL" clId="{1803C974-9C81-4C9A-AC8F-96D55A82D78B}" dt="2026-01-17T03:20:06.526" v="2527" actId="1076"/>
          <ac:picMkLst>
            <pc:docMk/>
            <pc:sldMk cId="2290033423" sldId="260"/>
            <ac:picMk id="13" creationId="{824E91A1-8FE4-8AFE-9D6F-A3D6CBECCF6B}"/>
          </ac:picMkLst>
        </pc:picChg>
      </pc:sldChg>
      <pc:sldChg chg="addSp modSp mod">
        <pc:chgData name="maureen thompson" userId="61854b1a-e2bb-48c4-8269-943185cf95f3" providerId="ADAL" clId="{1803C974-9C81-4C9A-AC8F-96D55A82D78B}" dt="2026-01-20T23:54:45.941" v="3150" actId="14100"/>
        <pc:sldMkLst>
          <pc:docMk/>
          <pc:sldMk cId="533413762" sldId="262"/>
        </pc:sldMkLst>
        <pc:spChg chg="mod">
          <ac:chgData name="maureen thompson" userId="61854b1a-e2bb-48c4-8269-943185cf95f3" providerId="ADAL" clId="{1803C974-9C81-4C9A-AC8F-96D55A82D78B}" dt="2026-01-17T02:52:20.495" v="1635" actId="20577"/>
          <ac:spMkLst>
            <pc:docMk/>
            <pc:sldMk cId="533413762" sldId="262"/>
            <ac:spMk id="5" creationId="{43075DCF-D608-E429-0666-7E9452610DA3}"/>
          </ac:spMkLst>
        </pc:spChg>
        <pc:spChg chg="add mod">
          <ac:chgData name="maureen thompson" userId="61854b1a-e2bb-48c4-8269-943185cf95f3" providerId="ADAL" clId="{1803C974-9C81-4C9A-AC8F-96D55A82D78B}" dt="2026-01-20T23:54:45.941" v="3150" actId="14100"/>
          <ac:spMkLst>
            <pc:docMk/>
            <pc:sldMk cId="533413762" sldId="262"/>
            <ac:spMk id="7" creationId="{FE24FF3A-F862-3137-875C-A8808556D4E7}"/>
          </ac:spMkLst>
        </pc:spChg>
        <pc:spChg chg="mod">
          <ac:chgData name="maureen thompson" userId="61854b1a-e2bb-48c4-8269-943185cf95f3" providerId="ADAL" clId="{1803C974-9C81-4C9A-AC8F-96D55A82D78B}" dt="2026-01-17T02:52:27.824" v="1637" actId="20577"/>
          <ac:spMkLst>
            <pc:docMk/>
            <pc:sldMk cId="533413762" sldId="262"/>
            <ac:spMk id="11" creationId="{19A25688-5430-298D-8E9F-81C35D701AA5}"/>
          </ac:spMkLst>
        </pc:spChg>
        <pc:grpChg chg="mod">
          <ac:chgData name="maureen thompson" userId="61854b1a-e2bb-48c4-8269-943185cf95f3" providerId="ADAL" clId="{1803C974-9C81-4C9A-AC8F-96D55A82D78B}" dt="2026-01-17T02:31:33.775" v="1066" actId="1076"/>
          <ac:grpSpMkLst>
            <pc:docMk/>
            <pc:sldMk cId="533413762" sldId="262"/>
            <ac:grpSpMk id="2" creationId="{ECEDDF66-BA43-7D36-6EF1-678BFBE26B52}"/>
          </ac:grpSpMkLst>
        </pc:grpChg>
        <pc:picChg chg="mod">
          <ac:chgData name="maureen thompson" userId="61854b1a-e2bb-48c4-8269-943185cf95f3" providerId="ADAL" clId="{1803C974-9C81-4C9A-AC8F-96D55A82D78B}" dt="2026-01-17T02:31:46.754" v="1070" actId="1076"/>
          <ac:picMkLst>
            <pc:docMk/>
            <pc:sldMk cId="533413762" sldId="262"/>
            <ac:picMk id="6" creationId="{08A6DF77-81C4-4A38-C17F-AFF969102202}"/>
          </ac:picMkLst>
        </pc:picChg>
      </pc:sldChg>
      <pc:sldChg chg="delSp modSp mod ord">
        <pc:chgData name="maureen thompson" userId="61854b1a-e2bb-48c4-8269-943185cf95f3" providerId="ADAL" clId="{1803C974-9C81-4C9A-AC8F-96D55A82D78B}" dt="2026-01-21T17:48:34.255" v="4866" actId="20577"/>
        <pc:sldMkLst>
          <pc:docMk/>
          <pc:sldMk cId="659448810" sldId="267"/>
        </pc:sldMkLst>
        <pc:graphicFrameChg chg="mod modGraphic">
          <ac:chgData name="maureen thompson" userId="61854b1a-e2bb-48c4-8269-943185cf95f3" providerId="ADAL" clId="{1803C974-9C81-4C9A-AC8F-96D55A82D78B}" dt="2026-01-21T17:48:34.255" v="4866" actId="20577"/>
          <ac:graphicFrameMkLst>
            <pc:docMk/>
            <pc:sldMk cId="659448810" sldId="267"/>
            <ac:graphicFrameMk id="42" creationId="{B1FE2B6D-BFC8-2118-BBCE-274913420071}"/>
          </ac:graphicFrameMkLst>
        </pc:graphicFrameChg>
        <pc:picChg chg="mod">
          <ac:chgData name="maureen thompson" userId="61854b1a-e2bb-48c4-8269-943185cf95f3" providerId="ADAL" clId="{1803C974-9C81-4C9A-AC8F-96D55A82D78B}" dt="2026-01-17T02:40:07.960" v="1151" actId="1076"/>
          <ac:picMkLst>
            <pc:docMk/>
            <pc:sldMk cId="659448810" sldId="267"/>
            <ac:picMk id="30" creationId="{A3B3C1A6-D26F-AD6A-8B93-34C3DE4D07F0}"/>
          </ac:picMkLst>
        </pc:picChg>
        <pc:picChg chg="mod">
          <ac:chgData name="maureen thompson" userId="61854b1a-e2bb-48c4-8269-943185cf95f3" providerId="ADAL" clId="{1803C974-9C81-4C9A-AC8F-96D55A82D78B}" dt="2026-01-17T02:40:05.303" v="1150" actId="1076"/>
          <ac:picMkLst>
            <pc:docMk/>
            <pc:sldMk cId="659448810" sldId="267"/>
            <ac:picMk id="32" creationId="{00000000-0000-0000-0000-000000000000}"/>
          </ac:picMkLst>
        </pc:picChg>
      </pc:sldChg>
      <pc:sldChg chg="modSp del mod">
        <pc:chgData name="maureen thompson" userId="61854b1a-e2bb-48c4-8269-943185cf95f3" providerId="ADAL" clId="{1803C974-9C81-4C9A-AC8F-96D55A82D78B}" dt="2026-01-20T23:52:56.288" v="3144" actId="2696"/>
        <pc:sldMkLst>
          <pc:docMk/>
          <pc:sldMk cId="2852105932" sldId="271"/>
        </pc:sldMkLst>
      </pc:sldChg>
      <pc:sldChg chg="del mod modShow">
        <pc:chgData name="maureen thompson" userId="61854b1a-e2bb-48c4-8269-943185cf95f3" providerId="ADAL" clId="{1803C974-9C81-4C9A-AC8F-96D55A82D78B}" dt="2026-01-21T21:50:57.186" v="4868" actId="2696"/>
        <pc:sldMkLst>
          <pc:docMk/>
          <pc:sldMk cId="983682424" sldId="272"/>
        </pc:sldMkLst>
      </pc:sldChg>
      <pc:sldChg chg="modSp mod ord">
        <pc:chgData name="maureen thompson" userId="61854b1a-e2bb-48c4-8269-943185cf95f3" providerId="ADAL" clId="{1803C974-9C81-4C9A-AC8F-96D55A82D78B}" dt="2026-01-21T17:47:17.058" v="4860"/>
        <pc:sldMkLst>
          <pc:docMk/>
          <pc:sldMk cId="3987134641" sldId="273"/>
        </pc:sldMkLst>
        <pc:spChg chg="mod">
          <ac:chgData name="maureen thompson" userId="61854b1a-e2bb-48c4-8269-943185cf95f3" providerId="ADAL" clId="{1803C974-9C81-4C9A-AC8F-96D55A82D78B}" dt="2026-01-17T02:42:10.529" v="1166" actId="1076"/>
          <ac:spMkLst>
            <pc:docMk/>
            <pc:sldMk cId="3987134641" sldId="273"/>
            <ac:spMk id="14" creationId="{3F0E1B82-F13B-8718-3E4D-29EA683DA2E6}"/>
          </ac:spMkLst>
        </pc:spChg>
        <pc:spChg chg="mod">
          <ac:chgData name="maureen thompson" userId="61854b1a-e2bb-48c4-8269-943185cf95f3" providerId="ADAL" clId="{1803C974-9C81-4C9A-AC8F-96D55A82D78B}" dt="2026-01-17T03:04:12.882" v="1928" actId="1076"/>
          <ac:spMkLst>
            <pc:docMk/>
            <pc:sldMk cId="3987134641" sldId="273"/>
            <ac:spMk id="15" creationId="{A9C6018C-1D1B-9BEC-8D55-7C237BDBDD22}"/>
          </ac:spMkLst>
        </pc:spChg>
        <pc:picChg chg="mod">
          <ac:chgData name="maureen thompson" userId="61854b1a-e2bb-48c4-8269-943185cf95f3" providerId="ADAL" clId="{1803C974-9C81-4C9A-AC8F-96D55A82D78B}" dt="2026-01-17T02:42:01.664" v="1164" actId="14100"/>
          <ac:picMkLst>
            <pc:docMk/>
            <pc:sldMk cId="3987134641" sldId="273"/>
            <ac:picMk id="8" creationId="{E2EA920D-D874-3766-4601-316D0C23DCB2}"/>
          </ac:picMkLst>
        </pc:picChg>
        <pc:picChg chg="mod">
          <ac:chgData name="maureen thompson" userId="61854b1a-e2bb-48c4-8269-943185cf95f3" providerId="ADAL" clId="{1803C974-9C81-4C9A-AC8F-96D55A82D78B}" dt="2026-01-17T02:41:53.837" v="1162" actId="1076"/>
          <ac:picMkLst>
            <pc:docMk/>
            <pc:sldMk cId="3987134641" sldId="273"/>
            <ac:picMk id="16" creationId="{9EB477D5-3D86-5246-07AC-04F67EBEC01C}"/>
          </ac:picMkLst>
        </pc:picChg>
      </pc:sldChg>
      <pc:sldChg chg="modSp mod modCm">
        <pc:chgData name="maureen thompson" userId="61854b1a-e2bb-48c4-8269-943185cf95f3" providerId="ADAL" clId="{1803C974-9C81-4C9A-AC8F-96D55A82D78B}" dt="2026-01-20T23:41:54.836" v="3078" actId="20577"/>
        <pc:sldMkLst>
          <pc:docMk/>
          <pc:sldMk cId="948843091" sldId="274"/>
        </pc:sldMkLst>
        <pc:spChg chg="mod">
          <ac:chgData name="maureen thompson" userId="61854b1a-e2bb-48c4-8269-943185cf95f3" providerId="ADAL" clId="{1803C974-9C81-4C9A-AC8F-96D55A82D78B}" dt="2026-01-20T23:41:54.836" v="3078" actId="20577"/>
          <ac:spMkLst>
            <pc:docMk/>
            <pc:sldMk cId="948843091" sldId="274"/>
            <ac:spMk id="5" creationId="{4E2A1792-0DDF-8781-28BA-CAE96C3736F9}"/>
          </ac:spMkLst>
        </pc:spChg>
        <pc:picChg chg="mod">
          <ac:chgData name="maureen thompson" userId="61854b1a-e2bb-48c4-8269-943185cf95f3" providerId="ADAL" clId="{1803C974-9C81-4C9A-AC8F-96D55A82D78B}" dt="2026-01-17T02:43:28.503" v="1231" actId="1076"/>
          <ac:picMkLst>
            <pc:docMk/>
            <pc:sldMk cId="948843091" sldId="274"/>
            <ac:picMk id="7" creationId="{73067E58-D208-6263-2F3A-E88169BA930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ureen thompson" userId="61854b1a-e2bb-48c4-8269-943185cf95f3" providerId="ADAL" clId="{1803C974-9C81-4C9A-AC8F-96D55A82D78B}" dt="2026-01-20T23:41:43.660" v="3074" actId="6549"/>
              <pc2:cmMkLst xmlns:pc2="http://schemas.microsoft.com/office/powerpoint/2019/9/main/command">
                <pc:docMk/>
                <pc:sldMk cId="948843091" sldId="274"/>
                <pc2:cmMk id="{75BFF493-E2E9-4F9B-9B5D-A031637418D1}"/>
              </pc2:cmMkLst>
            </pc226:cmChg>
          </p:ext>
        </pc:extLst>
      </pc:sldChg>
      <pc:sldChg chg="addSp delSp modSp mod">
        <pc:chgData name="maureen thompson" userId="61854b1a-e2bb-48c4-8269-943185cf95f3" providerId="ADAL" clId="{1803C974-9C81-4C9A-AC8F-96D55A82D78B}" dt="2026-01-21T17:37:40.001" v="4816" actId="20577"/>
        <pc:sldMkLst>
          <pc:docMk/>
          <pc:sldMk cId="3705862317" sldId="275"/>
        </pc:sldMkLst>
        <pc:spChg chg="mod">
          <ac:chgData name="maureen thompson" userId="61854b1a-e2bb-48c4-8269-943185cf95f3" providerId="ADAL" clId="{1803C974-9C81-4C9A-AC8F-96D55A82D78B}" dt="2026-01-21T01:12:31.319" v="4578" actId="20577"/>
          <ac:spMkLst>
            <pc:docMk/>
            <pc:sldMk cId="3705862317" sldId="275"/>
            <ac:spMk id="3" creationId="{E5129CB1-0C66-57C0-FB58-5F833B9C80E2}"/>
          </ac:spMkLst>
        </pc:spChg>
        <pc:spChg chg="mod">
          <ac:chgData name="maureen thompson" userId="61854b1a-e2bb-48c4-8269-943185cf95f3" providerId="ADAL" clId="{1803C974-9C81-4C9A-AC8F-96D55A82D78B}" dt="2026-01-21T01:14:45.717" v="4580" actId="404"/>
          <ac:spMkLst>
            <pc:docMk/>
            <pc:sldMk cId="3705862317" sldId="275"/>
            <ac:spMk id="4" creationId="{71369A5E-8D4F-75F7-D64B-D379E19D6765}"/>
          </ac:spMkLst>
        </pc:spChg>
        <pc:spChg chg="add mod">
          <ac:chgData name="maureen thompson" userId="61854b1a-e2bb-48c4-8269-943185cf95f3" providerId="ADAL" clId="{1803C974-9C81-4C9A-AC8F-96D55A82D78B}" dt="2026-01-21T01:10:10.947" v="4558" actId="1076"/>
          <ac:spMkLst>
            <pc:docMk/>
            <pc:sldMk cId="3705862317" sldId="275"/>
            <ac:spMk id="8" creationId="{252715B6-9525-7330-3E21-0A191E82C7DC}"/>
          </ac:spMkLst>
        </pc:spChg>
        <pc:spChg chg="add mod">
          <ac:chgData name="maureen thompson" userId="61854b1a-e2bb-48c4-8269-943185cf95f3" providerId="ADAL" clId="{1803C974-9C81-4C9A-AC8F-96D55A82D78B}" dt="2026-01-17T02:51:07.466" v="1533" actId="1076"/>
          <ac:spMkLst>
            <pc:docMk/>
            <pc:sldMk cId="3705862317" sldId="275"/>
            <ac:spMk id="10" creationId="{9A2ADC2A-616E-EAEF-8BC9-B11646B5AFBD}"/>
          </ac:spMkLst>
        </pc:spChg>
        <pc:spChg chg="add mod">
          <ac:chgData name="maureen thompson" userId="61854b1a-e2bb-48c4-8269-943185cf95f3" providerId="ADAL" clId="{1803C974-9C81-4C9A-AC8F-96D55A82D78B}" dt="2026-01-21T17:37:40.001" v="4816" actId="20577"/>
          <ac:spMkLst>
            <pc:docMk/>
            <pc:sldMk cId="3705862317" sldId="275"/>
            <ac:spMk id="12" creationId="{BE1B713C-BB4D-C295-9176-8EBA6964B6F8}"/>
          </ac:spMkLst>
        </pc:spChg>
        <pc:spChg chg="add mod">
          <ac:chgData name="maureen thompson" userId="61854b1a-e2bb-48c4-8269-943185cf95f3" providerId="ADAL" clId="{1803C974-9C81-4C9A-AC8F-96D55A82D78B}" dt="2026-01-21T01:06:44.219" v="4284" actId="20577"/>
          <ac:spMkLst>
            <pc:docMk/>
            <pc:sldMk cId="3705862317" sldId="275"/>
            <ac:spMk id="16" creationId="{B3DA56D3-F64D-65D8-F4AC-3D9D10AEA203}"/>
          </ac:spMkLst>
        </pc:spChg>
        <pc:picChg chg="add mod">
          <ac:chgData name="maureen thompson" userId="61854b1a-e2bb-48c4-8269-943185cf95f3" providerId="ADAL" clId="{1803C974-9C81-4C9A-AC8F-96D55A82D78B}" dt="2026-01-21T01:15:49.189" v="4581" actId="1076"/>
          <ac:picMkLst>
            <pc:docMk/>
            <pc:sldMk cId="3705862317" sldId="275"/>
            <ac:picMk id="13" creationId="{D1288ADF-A336-C314-5D29-1ADBC5B2C7FA}"/>
          </ac:picMkLst>
        </pc:picChg>
      </pc:sldChg>
      <pc:sldChg chg="modSp mod">
        <pc:chgData name="maureen thompson" userId="61854b1a-e2bb-48c4-8269-943185cf95f3" providerId="ADAL" clId="{1803C974-9C81-4C9A-AC8F-96D55A82D78B}" dt="2026-01-17T02:29:20.388" v="1042" actId="1076"/>
        <pc:sldMkLst>
          <pc:docMk/>
          <pc:sldMk cId="4172779325" sldId="437"/>
        </pc:sldMkLst>
        <pc:spChg chg="mod">
          <ac:chgData name="maureen thompson" userId="61854b1a-e2bb-48c4-8269-943185cf95f3" providerId="ADAL" clId="{1803C974-9C81-4C9A-AC8F-96D55A82D78B}" dt="2026-01-17T02:29:20.388" v="1042" actId="1076"/>
          <ac:spMkLst>
            <pc:docMk/>
            <pc:sldMk cId="4172779325" sldId="437"/>
            <ac:spMk id="3" creationId="{543C0C18-65A3-816A-E70A-A0B22604B1E0}"/>
          </ac:spMkLst>
        </pc:spChg>
      </pc:sldChg>
      <pc:sldChg chg="addSp delSp modSp mod">
        <pc:chgData name="maureen thompson" userId="61854b1a-e2bb-48c4-8269-943185cf95f3" providerId="ADAL" clId="{1803C974-9C81-4C9A-AC8F-96D55A82D78B}" dt="2026-01-21T02:36:24.929" v="4741" actId="1076"/>
        <pc:sldMkLst>
          <pc:docMk/>
          <pc:sldMk cId="2699068672" sldId="439"/>
        </pc:sldMkLst>
        <pc:spChg chg="add mod">
          <ac:chgData name="maureen thompson" userId="61854b1a-e2bb-48c4-8269-943185cf95f3" providerId="ADAL" clId="{1803C974-9C81-4C9A-AC8F-96D55A82D78B}" dt="2026-01-21T00:35:06.559" v="3853" actId="1076"/>
          <ac:spMkLst>
            <pc:docMk/>
            <pc:sldMk cId="2699068672" sldId="439"/>
            <ac:spMk id="2" creationId="{C048D82C-E81C-BD0C-1381-A0979E7AC6C9}"/>
          </ac:spMkLst>
        </pc:spChg>
        <pc:spChg chg="mod">
          <ac:chgData name="maureen thompson" userId="61854b1a-e2bb-48c4-8269-943185cf95f3" providerId="ADAL" clId="{1803C974-9C81-4C9A-AC8F-96D55A82D78B}" dt="2026-01-21T02:36:24.929" v="4741" actId="1076"/>
          <ac:spMkLst>
            <pc:docMk/>
            <pc:sldMk cId="2699068672" sldId="439"/>
            <ac:spMk id="3" creationId="{DA34D3CF-C00D-095F-F3F5-BAF6145B4896}"/>
          </ac:spMkLst>
        </pc:spChg>
        <pc:spChg chg="add del mod">
          <ac:chgData name="maureen thompson" userId="61854b1a-e2bb-48c4-8269-943185cf95f3" providerId="ADAL" clId="{1803C974-9C81-4C9A-AC8F-96D55A82D78B}" dt="2026-01-20T23:56:27.593" v="3153" actId="478"/>
          <ac:spMkLst>
            <pc:docMk/>
            <pc:sldMk cId="2699068672" sldId="439"/>
            <ac:spMk id="5" creationId="{744DBB8B-AABB-2132-E547-F55928836459}"/>
          </ac:spMkLst>
        </pc:spChg>
        <pc:graphicFrameChg chg="mod modGraphic">
          <ac:chgData name="maureen thompson" userId="61854b1a-e2bb-48c4-8269-943185cf95f3" providerId="ADAL" clId="{1803C974-9C81-4C9A-AC8F-96D55A82D78B}" dt="2026-01-21T00:36:27.049" v="4007" actId="20577"/>
          <ac:graphicFrameMkLst>
            <pc:docMk/>
            <pc:sldMk cId="2699068672" sldId="439"/>
            <ac:graphicFrameMk id="8" creationId="{7B255799-B236-21A8-AEF3-6E109C2ED191}"/>
          </ac:graphicFrameMkLst>
        </pc:graphicFrameChg>
      </pc:sldChg>
      <pc:sldChg chg="modSp mod">
        <pc:chgData name="maureen thompson" userId="61854b1a-e2bb-48c4-8269-943185cf95f3" providerId="ADAL" clId="{1803C974-9C81-4C9A-AC8F-96D55A82D78B}" dt="2026-01-21T17:49:14.351" v="4867" actId="113"/>
        <pc:sldMkLst>
          <pc:docMk/>
          <pc:sldMk cId="3208327289" sldId="440"/>
        </pc:sldMkLst>
        <pc:graphicFrameChg chg="mod modGraphic">
          <ac:chgData name="maureen thompson" userId="61854b1a-e2bb-48c4-8269-943185cf95f3" providerId="ADAL" clId="{1803C974-9C81-4C9A-AC8F-96D55A82D78B}" dt="2026-01-21T17:49:14.351" v="4867" actId="113"/>
          <ac:graphicFrameMkLst>
            <pc:docMk/>
            <pc:sldMk cId="3208327289" sldId="440"/>
            <ac:graphicFrameMk id="5" creationId="{ED436593-7264-7057-4380-4C5B274BAFDC}"/>
          </ac:graphicFrameMkLst>
        </pc:graphicFrameChg>
      </pc:sldChg>
      <pc:sldChg chg="modSp mod modCm">
        <pc:chgData name="maureen thompson" userId="61854b1a-e2bb-48c4-8269-943185cf95f3" providerId="ADAL" clId="{1803C974-9C81-4C9A-AC8F-96D55A82D78B}" dt="2026-01-21T00:42:55.197" v="4213" actId="20577"/>
        <pc:sldMkLst>
          <pc:docMk/>
          <pc:sldMk cId="1217538696" sldId="441"/>
        </pc:sldMkLst>
        <pc:spChg chg="mod">
          <ac:chgData name="maureen thompson" userId="61854b1a-e2bb-48c4-8269-943185cf95f3" providerId="ADAL" clId="{1803C974-9C81-4C9A-AC8F-96D55A82D78B}" dt="2026-01-21T00:09:07.842" v="3587" actId="6549"/>
          <ac:spMkLst>
            <pc:docMk/>
            <pc:sldMk cId="1217538696" sldId="441"/>
            <ac:spMk id="3" creationId="{1D2E1711-15AA-07E4-7E8F-E20DA2FE1875}"/>
          </ac:spMkLst>
        </pc:spChg>
        <pc:spChg chg="mod">
          <ac:chgData name="maureen thompson" userId="61854b1a-e2bb-48c4-8269-943185cf95f3" providerId="ADAL" clId="{1803C974-9C81-4C9A-AC8F-96D55A82D78B}" dt="2026-01-21T00:42:55.197" v="4213" actId="20577"/>
          <ac:spMkLst>
            <pc:docMk/>
            <pc:sldMk cId="1217538696" sldId="441"/>
            <ac:spMk id="4" creationId="{C8B3DE31-E5EE-2818-8E26-4657B71A132A}"/>
          </ac:spMkLst>
        </pc:spChg>
        <pc:picChg chg="mod">
          <ac:chgData name="maureen thompson" userId="61854b1a-e2bb-48c4-8269-943185cf95f3" providerId="ADAL" clId="{1803C974-9C81-4C9A-AC8F-96D55A82D78B}" dt="2026-01-17T03:07:13.875" v="1984" actId="1076"/>
          <ac:picMkLst>
            <pc:docMk/>
            <pc:sldMk cId="1217538696" sldId="441"/>
            <ac:picMk id="5" creationId="{3B7D6EA7-92AB-9A95-1C76-887714ABA99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ureen thompson" userId="61854b1a-e2bb-48c4-8269-943185cf95f3" providerId="ADAL" clId="{1803C974-9C81-4C9A-AC8F-96D55A82D78B}" dt="2026-01-17T03:31:14.421" v="3039" actId="20577"/>
              <pc2:cmMkLst xmlns:pc2="http://schemas.microsoft.com/office/powerpoint/2019/9/main/command">
                <pc:docMk/>
                <pc:sldMk cId="1217538696" sldId="441"/>
                <pc2:cmMk id="{80141765-0BE8-4EEC-9E63-352ACDCC8FED}"/>
              </pc2:cmMkLst>
            </pc226:cmChg>
            <pc226:cmChg xmlns:pc226="http://schemas.microsoft.com/office/powerpoint/2022/06/main/command" chg="mod">
              <pc226:chgData name="maureen thompson" userId="61854b1a-e2bb-48c4-8269-943185cf95f3" providerId="ADAL" clId="{1803C974-9C81-4C9A-AC8F-96D55A82D78B}" dt="2026-01-17T03:16:05.980" v="2452" actId="20577"/>
              <pc2:cmMkLst xmlns:pc2="http://schemas.microsoft.com/office/powerpoint/2019/9/main/command">
                <pc:docMk/>
                <pc:sldMk cId="1217538696" sldId="441"/>
                <pc2:cmMk id="{8B4C6CD2-4EAE-49C5-B0B4-3BB2F1ED517A}"/>
              </pc2:cmMkLst>
            </pc226:cmChg>
          </p:ext>
        </pc:extLst>
      </pc:sldChg>
      <pc:sldChg chg="addSp delSp modSp mod ord">
        <pc:chgData name="maureen thompson" userId="61854b1a-e2bb-48c4-8269-943185cf95f3" providerId="ADAL" clId="{1803C974-9C81-4C9A-AC8F-96D55A82D78B}" dt="2026-01-17T03:19:44.124" v="2517" actId="21"/>
        <pc:sldMkLst>
          <pc:docMk/>
          <pc:sldMk cId="2374410670" sldId="442"/>
        </pc:sldMkLst>
        <pc:spChg chg="add mod">
          <ac:chgData name="maureen thompson" userId="61854b1a-e2bb-48c4-8269-943185cf95f3" providerId="ADAL" clId="{1803C974-9C81-4C9A-AC8F-96D55A82D78B}" dt="2026-01-17T03:19:10.734" v="2507" actId="27636"/>
          <ac:spMkLst>
            <pc:docMk/>
            <pc:sldMk cId="2374410670" sldId="442"/>
            <ac:spMk id="17" creationId="{7139B6F1-A071-7816-0D93-B0E15FB1382B}"/>
          </ac:spMkLst>
        </pc:spChg>
        <pc:spChg chg="add mod">
          <ac:chgData name="maureen thompson" userId="61854b1a-e2bb-48c4-8269-943185cf95f3" providerId="ADAL" clId="{1803C974-9C81-4C9A-AC8F-96D55A82D78B}" dt="2026-01-17T03:19:17.291" v="2509"/>
          <ac:spMkLst>
            <pc:docMk/>
            <pc:sldMk cId="2374410670" sldId="442"/>
            <ac:spMk id="20" creationId="{B9EA52D7-FBE1-D746-5F0A-9B6E19BB8439}"/>
          </ac:spMkLst>
        </pc:spChg>
        <pc:picChg chg="add del mod">
          <ac:chgData name="maureen thompson" userId="61854b1a-e2bb-48c4-8269-943185cf95f3" providerId="ADAL" clId="{1803C974-9C81-4C9A-AC8F-96D55A82D78B}" dt="2026-01-17T03:19:26.376" v="2512" actId="478"/>
          <ac:picMkLst>
            <pc:docMk/>
            <pc:sldMk cId="2374410670" sldId="442"/>
            <ac:picMk id="18" creationId="{5816085E-4474-959D-787F-B13E29D83D52}"/>
          </ac:picMkLst>
        </pc:picChg>
      </pc:sldChg>
      <pc:sldChg chg="addSp modSp mod">
        <pc:chgData name="maureen thompson" userId="61854b1a-e2bb-48c4-8269-943185cf95f3" providerId="ADAL" clId="{1803C974-9C81-4C9A-AC8F-96D55A82D78B}" dt="2026-01-17T03:29:35.757" v="3034" actId="20577"/>
        <pc:sldMkLst>
          <pc:docMk/>
          <pc:sldMk cId="3082669735" sldId="443"/>
        </pc:sldMkLst>
        <pc:spChg chg="mod">
          <ac:chgData name="maureen thompson" userId="61854b1a-e2bb-48c4-8269-943185cf95f3" providerId="ADAL" clId="{1803C974-9C81-4C9A-AC8F-96D55A82D78B}" dt="2026-01-17T03:29:35.757" v="3034" actId="20577"/>
          <ac:spMkLst>
            <pc:docMk/>
            <pc:sldMk cId="3082669735" sldId="443"/>
            <ac:spMk id="3" creationId="{5C06E596-96ED-2F6A-A7BF-81BB4A60A08A}"/>
          </ac:spMkLst>
        </pc:spChg>
        <pc:spChg chg="mod">
          <ac:chgData name="maureen thompson" userId="61854b1a-e2bb-48c4-8269-943185cf95f3" providerId="ADAL" clId="{1803C974-9C81-4C9A-AC8F-96D55A82D78B}" dt="2026-01-17T03:27:54.478" v="3007" actId="1076"/>
          <ac:spMkLst>
            <pc:docMk/>
            <pc:sldMk cId="3082669735" sldId="443"/>
            <ac:spMk id="4" creationId="{15304C64-7301-C9AE-6313-048EC54C7D57}"/>
          </ac:spMkLst>
        </pc:spChg>
        <pc:spChg chg="add mod">
          <ac:chgData name="maureen thompson" userId="61854b1a-e2bb-48c4-8269-943185cf95f3" providerId="ADAL" clId="{1803C974-9C81-4C9A-AC8F-96D55A82D78B}" dt="2026-01-17T03:23:15.159" v="2546" actId="1076"/>
          <ac:spMkLst>
            <pc:docMk/>
            <pc:sldMk cId="3082669735" sldId="443"/>
            <ac:spMk id="14" creationId="{E6B748BB-A06B-CFC6-A472-311361DE8A58}"/>
          </ac:spMkLst>
        </pc:spChg>
        <pc:picChg chg="mod">
          <ac:chgData name="maureen thompson" userId="61854b1a-e2bb-48c4-8269-943185cf95f3" providerId="ADAL" clId="{1803C974-9C81-4C9A-AC8F-96D55A82D78B}" dt="2026-01-17T03:23:28.788" v="2547" actId="1076"/>
          <ac:picMkLst>
            <pc:docMk/>
            <pc:sldMk cId="3082669735" sldId="443"/>
            <ac:picMk id="10" creationId="{6CC5B934-D884-C2C9-2CEC-4CFB1064642F}"/>
          </ac:picMkLst>
        </pc:picChg>
        <pc:picChg chg="mod">
          <ac:chgData name="maureen thompson" userId="61854b1a-e2bb-48c4-8269-943185cf95f3" providerId="ADAL" clId="{1803C974-9C81-4C9A-AC8F-96D55A82D78B}" dt="2026-01-17T03:26:42.630" v="2964" actId="1076"/>
          <ac:picMkLst>
            <pc:docMk/>
            <pc:sldMk cId="3082669735" sldId="443"/>
            <ac:picMk id="12" creationId="{37E05999-2648-CD40-2D54-8F08162B6C5A}"/>
          </ac:picMkLst>
        </pc:picChg>
        <pc:cxnChg chg="add mod">
          <ac:chgData name="maureen thompson" userId="61854b1a-e2bb-48c4-8269-943185cf95f3" providerId="ADAL" clId="{1803C974-9C81-4C9A-AC8F-96D55A82D78B}" dt="2026-01-17T03:21:01.565" v="2533" actId="1582"/>
          <ac:cxnSpMkLst>
            <pc:docMk/>
            <pc:sldMk cId="3082669735" sldId="443"/>
            <ac:cxnSpMk id="5" creationId="{DA06C322-B8B7-1283-EDC7-31821F7A027F}"/>
          </ac:cxnSpMkLst>
        </pc:cxnChg>
        <pc:cxnChg chg="add mod">
          <ac:chgData name="maureen thompson" userId="61854b1a-e2bb-48c4-8269-943185cf95f3" providerId="ADAL" clId="{1803C974-9C81-4C9A-AC8F-96D55A82D78B}" dt="2026-01-17T03:23:08.492" v="2544" actId="14100"/>
          <ac:cxnSpMkLst>
            <pc:docMk/>
            <pc:sldMk cId="3082669735" sldId="443"/>
            <ac:cxnSpMk id="11" creationId="{D304BB6A-9DFB-7D23-BEB7-DFB816DDB886}"/>
          </ac:cxnSpMkLst>
        </pc:cxnChg>
        <pc:cxnChg chg="add mod">
          <ac:chgData name="maureen thompson" userId="61854b1a-e2bb-48c4-8269-943185cf95f3" providerId="ADAL" clId="{1803C974-9C81-4C9A-AC8F-96D55A82D78B}" dt="2026-01-17T03:26:57.800" v="2968" actId="14100"/>
          <ac:cxnSpMkLst>
            <pc:docMk/>
            <pc:sldMk cId="3082669735" sldId="443"/>
            <ac:cxnSpMk id="17" creationId="{4F011B6C-670D-EC3F-78F7-DC92CBB1ED03}"/>
          </ac:cxnSpMkLst>
        </pc:cxnChg>
        <pc:cxnChg chg="add mod">
          <ac:chgData name="maureen thompson" userId="61854b1a-e2bb-48c4-8269-943185cf95f3" providerId="ADAL" clId="{1803C974-9C81-4C9A-AC8F-96D55A82D78B}" dt="2026-01-17T03:26:53.299" v="2967" actId="14100"/>
          <ac:cxnSpMkLst>
            <pc:docMk/>
            <pc:sldMk cId="3082669735" sldId="443"/>
            <ac:cxnSpMk id="19" creationId="{336FF9F5-B62A-9B80-2ADD-AB0ED88DAA05}"/>
          </ac:cxnSpMkLst>
        </pc:cxnChg>
      </pc:sldChg>
      <pc:sldChg chg="modSp mod">
        <pc:chgData name="maureen thompson" userId="61854b1a-e2bb-48c4-8269-943185cf95f3" providerId="ADAL" clId="{1803C974-9C81-4C9A-AC8F-96D55A82D78B}" dt="2026-01-17T03:28:51.458" v="3019" actId="20577"/>
        <pc:sldMkLst>
          <pc:docMk/>
          <pc:sldMk cId="1721221892" sldId="445"/>
        </pc:sldMkLst>
        <pc:spChg chg="mod">
          <ac:chgData name="maureen thompson" userId="61854b1a-e2bb-48c4-8269-943185cf95f3" providerId="ADAL" clId="{1803C974-9C81-4C9A-AC8F-96D55A82D78B}" dt="2026-01-17T03:28:51.458" v="3019" actId="20577"/>
          <ac:spMkLst>
            <pc:docMk/>
            <pc:sldMk cId="1721221892" sldId="445"/>
            <ac:spMk id="2" creationId="{9CCDEA87-BA7E-864F-4DFC-210FFFBDD007}"/>
          </ac:spMkLst>
        </pc:spChg>
      </pc:sldChg>
      <pc:sldChg chg="addSp delSp modSp new mod">
        <pc:chgData name="maureen thompson" userId="61854b1a-e2bb-48c4-8269-943185cf95f3" providerId="ADAL" clId="{1803C974-9C81-4C9A-AC8F-96D55A82D78B}" dt="2026-01-17T02:45:48.347" v="1236" actId="20577"/>
        <pc:sldMkLst>
          <pc:docMk/>
          <pc:sldMk cId="1349010735" sldId="446"/>
        </pc:sldMkLst>
        <pc:spChg chg="add mod">
          <ac:chgData name="maureen thompson" userId="61854b1a-e2bb-48c4-8269-943185cf95f3" providerId="ADAL" clId="{1803C974-9C81-4C9A-AC8F-96D55A82D78B}" dt="2026-01-17T02:45:48.347" v="1236" actId="20577"/>
          <ac:spMkLst>
            <pc:docMk/>
            <pc:sldMk cId="1349010735" sldId="446"/>
            <ac:spMk id="3" creationId="{229AC6DB-95E9-DAAD-DC4C-A7D53A9238C9}"/>
          </ac:spMkLst>
        </pc:spChg>
      </pc:sldChg>
      <pc:sldChg chg="addSp delSp modSp new mod">
        <pc:chgData name="maureen thompson" userId="61854b1a-e2bb-48c4-8269-943185cf95f3" providerId="ADAL" clId="{1803C974-9C81-4C9A-AC8F-96D55A82D78B}" dt="2026-01-21T17:46:57.985" v="4858" actId="14100"/>
        <pc:sldMkLst>
          <pc:docMk/>
          <pc:sldMk cId="857125525" sldId="447"/>
        </pc:sldMkLst>
        <pc:spChg chg="del">
          <ac:chgData name="maureen thompson" userId="61854b1a-e2bb-48c4-8269-943185cf95f3" providerId="ADAL" clId="{1803C974-9C81-4C9A-AC8F-96D55A82D78B}" dt="2026-01-21T02:30:13.355" v="4583" actId="478"/>
          <ac:spMkLst>
            <pc:docMk/>
            <pc:sldMk cId="857125525" sldId="447"/>
            <ac:spMk id="2" creationId="{170425F3-6C68-BA92-2466-83FF4F2A8BD4}"/>
          </ac:spMkLst>
        </pc:spChg>
        <pc:spChg chg="add mod">
          <ac:chgData name="maureen thompson" userId="61854b1a-e2bb-48c4-8269-943185cf95f3" providerId="ADAL" clId="{1803C974-9C81-4C9A-AC8F-96D55A82D78B}" dt="2026-01-21T02:30:51.231" v="4586"/>
          <ac:spMkLst>
            <pc:docMk/>
            <pc:sldMk cId="857125525" sldId="447"/>
            <ac:spMk id="4" creationId="{5616F8CA-C865-80C3-F20A-79BF3DF7EFE1}"/>
          </ac:spMkLst>
        </pc:spChg>
        <pc:spChg chg="add mod">
          <ac:chgData name="maureen thompson" userId="61854b1a-e2bb-48c4-8269-943185cf95f3" providerId="ADAL" clId="{1803C974-9C81-4C9A-AC8F-96D55A82D78B}" dt="2026-01-21T02:30:58.221" v="4587"/>
          <ac:spMkLst>
            <pc:docMk/>
            <pc:sldMk cId="857125525" sldId="447"/>
            <ac:spMk id="5" creationId="{35D5B2A8-3E5A-F717-2E57-90486320BE57}"/>
          </ac:spMkLst>
        </pc:spChg>
        <pc:spChg chg="add mod">
          <ac:chgData name="maureen thompson" userId="61854b1a-e2bb-48c4-8269-943185cf95f3" providerId="ADAL" clId="{1803C974-9C81-4C9A-AC8F-96D55A82D78B}" dt="2026-01-21T02:31:02.865" v="4588"/>
          <ac:spMkLst>
            <pc:docMk/>
            <pc:sldMk cId="857125525" sldId="447"/>
            <ac:spMk id="6" creationId="{344B4D42-EFD5-E47B-5F8E-A932615EC450}"/>
          </ac:spMkLst>
        </pc:spChg>
        <pc:spChg chg="add del mod">
          <ac:chgData name="maureen thompson" userId="61854b1a-e2bb-48c4-8269-943185cf95f3" providerId="ADAL" clId="{1803C974-9C81-4C9A-AC8F-96D55A82D78B}" dt="2026-01-21T02:31:25.098" v="4590" actId="478"/>
          <ac:spMkLst>
            <pc:docMk/>
            <pc:sldMk cId="857125525" sldId="447"/>
            <ac:spMk id="7" creationId="{C4D9D48C-50A5-C84C-2479-9681074DC869}"/>
          </ac:spMkLst>
        </pc:spChg>
        <pc:spChg chg="add mod">
          <ac:chgData name="maureen thompson" userId="61854b1a-e2bb-48c4-8269-943185cf95f3" providerId="ADAL" clId="{1803C974-9C81-4C9A-AC8F-96D55A82D78B}" dt="2026-01-21T17:46:57.985" v="4858" actId="14100"/>
          <ac:spMkLst>
            <pc:docMk/>
            <pc:sldMk cId="857125525" sldId="447"/>
            <ac:spMk id="8" creationId="{27E8F77A-F8C6-C308-F2F7-7700DCA8B886}"/>
          </ac:spMkLst>
        </pc:spChg>
        <pc:spChg chg="add mod">
          <ac:chgData name="maureen thompson" userId="61854b1a-e2bb-48c4-8269-943185cf95f3" providerId="ADAL" clId="{1803C974-9C81-4C9A-AC8F-96D55A82D78B}" dt="2026-01-21T02:31:45.085" v="4592"/>
          <ac:spMkLst>
            <pc:docMk/>
            <pc:sldMk cId="857125525" sldId="447"/>
            <ac:spMk id="10" creationId="{42130F92-6F9B-E1B5-22F4-E144AB8C42F5}"/>
          </ac:spMkLst>
        </pc:spChg>
        <pc:spChg chg="add mod">
          <ac:chgData name="maureen thompson" userId="61854b1a-e2bb-48c4-8269-943185cf95f3" providerId="ADAL" clId="{1803C974-9C81-4C9A-AC8F-96D55A82D78B}" dt="2026-01-21T17:45:47.337" v="4855" actId="313"/>
          <ac:spMkLst>
            <pc:docMk/>
            <pc:sldMk cId="857125525" sldId="447"/>
            <ac:spMk id="13" creationId="{5B1AD61D-B24E-E2B9-8F1A-785F481C24F7}"/>
          </ac:spMkLst>
        </pc:spChg>
        <pc:graphicFrameChg chg="add mod modGraphic">
          <ac:chgData name="maureen thompson" userId="61854b1a-e2bb-48c4-8269-943185cf95f3" providerId="ADAL" clId="{1803C974-9C81-4C9A-AC8F-96D55A82D78B}" dt="2026-01-21T17:46:52.201" v="4857" actId="20577"/>
          <ac:graphicFrameMkLst>
            <pc:docMk/>
            <pc:sldMk cId="857125525" sldId="447"/>
            <ac:graphicFrameMk id="3" creationId="{0BF68F11-17EA-427A-2395-8039FBD3291C}"/>
          </ac:graphicFrameMkLst>
        </pc:graphicFrameChg>
        <pc:cxnChg chg="add mod">
          <ac:chgData name="maureen thompson" userId="61854b1a-e2bb-48c4-8269-943185cf95f3" providerId="ADAL" clId="{1803C974-9C81-4C9A-AC8F-96D55A82D78B}" dt="2026-01-21T02:31:34.274" v="4591"/>
          <ac:cxnSpMkLst>
            <pc:docMk/>
            <pc:sldMk cId="857125525" sldId="447"/>
            <ac:cxnSpMk id="9" creationId="{4125CC1D-C307-FBBC-A5D5-CE672BFB8C02}"/>
          </ac:cxnSpMkLst>
        </pc:cxnChg>
        <pc:cxnChg chg="add mod">
          <ac:chgData name="maureen thompson" userId="61854b1a-e2bb-48c4-8269-943185cf95f3" providerId="ADAL" clId="{1803C974-9C81-4C9A-AC8F-96D55A82D78B}" dt="2026-01-21T02:31:45.085" v="4592"/>
          <ac:cxnSpMkLst>
            <pc:docMk/>
            <pc:sldMk cId="857125525" sldId="447"/>
            <ac:cxnSpMk id="11" creationId="{A0E4A4E2-9249-8947-0BE2-DDA6A5C13E3B}"/>
          </ac:cxnSpMkLst>
        </pc:cxnChg>
        <pc:cxnChg chg="add mod">
          <ac:chgData name="maureen thompson" userId="61854b1a-e2bb-48c4-8269-943185cf95f3" providerId="ADAL" clId="{1803C974-9C81-4C9A-AC8F-96D55A82D78B}" dt="2026-01-21T02:31:45.085" v="4592"/>
          <ac:cxnSpMkLst>
            <pc:docMk/>
            <pc:sldMk cId="857125525" sldId="447"/>
            <ac:cxnSpMk id="12" creationId="{738076D1-450B-BCBE-9D0A-BAE38D59F060}"/>
          </ac:cxnSpMkLst>
        </pc:cxnChg>
      </pc:sldChg>
      <pc:sldChg chg="add del ord">
        <pc:chgData name="maureen thompson" userId="61854b1a-e2bb-48c4-8269-943185cf95f3" providerId="ADAL" clId="{1803C974-9C81-4C9A-AC8F-96D55A82D78B}" dt="2026-01-21T00:42:33.742" v="4191" actId="2696"/>
        <pc:sldMkLst>
          <pc:docMk/>
          <pc:sldMk cId="892858673" sldId="447"/>
        </pc:sldMkLst>
      </pc:sldChg>
      <pc:sldChg chg="add del">
        <pc:chgData name="maureen thompson" userId="61854b1a-e2bb-48c4-8269-943185cf95f3" providerId="ADAL" clId="{1803C974-9C81-4C9A-AC8F-96D55A82D78B}" dt="2026-01-21T00:18:29.394" v="3589" actId="2696"/>
        <pc:sldMkLst>
          <pc:docMk/>
          <pc:sldMk cId="1657382900" sldId="447"/>
        </pc:sldMkLst>
      </pc:sldChg>
      <pc:sldChg chg="add del">
        <pc:chgData name="maureen thompson" userId="61854b1a-e2bb-48c4-8269-943185cf95f3" providerId="ADAL" clId="{1803C974-9C81-4C9A-AC8F-96D55A82D78B}" dt="2026-01-21T02:33:56.548" v="4639" actId="2696"/>
        <pc:sldMkLst>
          <pc:docMk/>
          <pc:sldMk cId="1994418795" sldId="1504"/>
        </pc:sldMkLst>
      </pc:sldChg>
      <pc:sldChg chg="addSp delSp modSp new mod ord">
        <pc:chgData name="maureen thompson" userId="61854b1a-e2bb-48c4-8269-943185cf95f3" providerId="ADAL" clId="{1803C974-9C81-4C9A-AC8F-96D55A82D78B}" dt="2026-01-21T17:45:18.441" v="4822" actId="20577"/>
        <pc:sldMkLst>
          <pc:docMk/>
          <pc:sldMk cId="3171527181" sldId="1505"/>
        </pc:sldMkLst>
        <pc:spChg chg="del">
          <ac:chgData name="maureen thompson" userId="61854b1a-e2bb-48c4-8269-943185cf95f3" providerId="ADAL" clId="{1803C974-9C81-4C9A-AC8F-96D55A82D78B}" dt="2026-01-21T02:34:36.188" v="4643" actId="478"/>
          <ac:spMkLst>
            <pc:docMk/>
            <pc:sldMk cId="3171527181" sldId="1505"/>
            <ac:spMk id="2" creationId="{3565F7B2-6DBC-74A6-5A0B-CECF5ABA2E55}"/>
          </ac:spMkLst>
        </pc:spChg>
        <pc:spChg chg="add mod">
          <ac:chgData name="maureen thompson" userId="61854b1a-e2bb-48c4-8269-943185cf95f3" providerId="ADAL" clId="{1803C974-9C81-4C9A-AC8F-96D55A82D78B}" dt="2026-01-21T02:42:08.530" v="4811" actId="1076"/>
          <ac:spMkLst>
            <pc:docMk/>
            <pc:sldMk cId="3171527181" sldId="1505"/>
            <ac:spMk id="3" creationId="{2F165975-8614-0CB0-F72E-2A276C5239FA}"/>
          </ac:spMkLst>
        </pc:spChg>
        <pc:spChg chg="add mod">
          <ac:chgData name="maureen thompson" userId="61854b1a-e2bb-48c4-8269-943185cf95f3" providerId="ADAL" clId="{1803C974-9C81-4C9A-AC8F-96D55A82D78B}" dt="2026-01-21T02:41:13.885" v="4807" actId="1076"/>
          <ac:spMkLst>
            <pc:docMk/>
            <pc:sldMk cId="3171527181" sldId="1505"/>
            <ac:spMk id="7" creationId="{1381519F-9310-9B47-BA16-4CAB8E175E4C}"/>
          </ac:spMkLst>
        </pc:spChg>
        <pc:spChg chg="add mod">
          <ac:chgData name="maureen thompson" userId="61854b1a-e2bb-48c4-8269-943185cf95f3" providerId="ADAL" clId="{1803C974-9C81-4C9A-AC8F-96D55A82D78B}" dt="2026-01-21T17:43:02.986" v="4817" actId="20577"/>
          <ac:spMkLst>
            <pc:docMk/>
            <pc:sldMk cId="3171527181" sldId="1505"/>
            <ac:spMk id="8" creationId="{1EA54021-914D-D733-7777-62D7DFB6A92E}"/>
          </ac:spMkLst>
        </pc:spChg>
        <pc:spChg chg="add mod">
          <ac:chgData name="maureen thompson" userId="61854b1a-e2bb-48c4-8269-943185cf95f3" providerId="ADAL" clId="{1803C974-9C81-4C9A-AC8F-96D55A82D78B}" dt="2026-01-21T02:41:13.885" v="4807" actId="1076"/>
          <ac:spMkLst>
            <pc:docMk/>
            <pc:sldMk cId="3171527181" sldId="1505"/>
            <ac:spMk id="9" creationId="{14A0F2C0-140C-C1BE-BC2F-3192ED941EC4}"/>
          </ac:spMkLst>
        </pc:spChg>
        <pc:spChg chg="add mod">
          <ac:chgData name="maureen thompson" userId="61854b1a-e2bb-48c4-8269-943185cf95f3" providerId="ADAL" clId="{1803C974-9C81-4C9A-AC8F-96D55A82D78B}" dt="2026-01-21T02:41:13.885" v="4807" actId="1076"/>
          <ac:spMkLst>
            <pc:docMk/>
            <pc:sldMk cId="3171527181" sldId="1505"/>
            <ac:spMk id="12" creationId="{678BD540-AD9D-2857-BDD5-EFA544FF6DF7}"/>
          </ac:spMkLst>
        </pc:spChg>
        <pc:spChg chg="add mod">
          <ac:chgData name="maureen thompson" userId="61854b1a-e2bb-48c4-8269-943185cf95f3" providerId="ADAL" clId="{1803C974-9C81-4C9A-AC8F-96D55A82D78B}" dt="2026-01-21T02:41:13.885" v="4807" actId="1076"/>
          <ac:spMkLst>
            <pc:docMk/>
            <pc:sldMk cId="3171527181" sldId="1505"/>
            <ac:spMk id="18" creationId="{F83CF6FC-DDE6-BCB2-2BBE-2760D24C040C}"/>
          </ac:spMkLst>
        </pc:spChg>
        <pc:spChg chg="add del mod">
          <ac:chgData name="maureen thompson" userId="61854b1a-e2bb-48c4-8269-943185cf95f3" providerId="ADAL" clId="{1803C974-9C81-4C9A-AC8F-96D55A82D78B}" dt="2026-01-21T02:34:54.952" v="4644" actId="478"/>
          <ac:spMkLst>
            <pc:docMk/>
            <pc:sldMk cId="3171527181" sldId="1505"/>
            <ac:spMk id="33" creationId="{E8360796-79AF-1CC9-1BC4-F646C047122E}"/>
          </ac:spMkLst>
        </pc:spChg>
        <pc:graphicFrameChg chg="add mod modGraphic">
          <ac:chgData name="maureen thompson" userId="61854b1a-e2bb-48c4-8269-943185cf95f3" providerId="ADAL" clId="{1803C974-9C81-4C9A-AC8F-96D55A82D78B}" dt="2026-01-21T17:45:18.441" v="4822" actId="20577"/>
          <ac:graphicFrameMkLst>
            <pc:docMk/>
            <pc:sldMk cId="3171527181" sldId="1505"/>
            <ac:graphicFrameMk id="6" creationId="{BF804C6B-664F-D34C-B760-B5287F11CFA6}"/>
          </ac:graphicFrameMkLst>
        </pc:graphicFrameChg>
        <pc:picChg chg="add mod">
          <ac:chgData name="maureen thompson" userId="61854b1a-e2bb-48c4-8269-943185cf95f3" providerId="ADAL" clId="{1803C974-9C81-4C9A-AC8F-96D55A82D78B}" dt="2026-01-21T02:41:28.449" v="4810" actId="1076"/>
          <ac:picMkLst>
            <pc:docMk/>
            <pc:sldMk cId="3171527181" sldId="1505"/>
            <ac:picMk id="4" creationId="{D6E01AFB-187E-D7EB-6EF5-E5E1413DE323}"/>
          </ac:picMkLst>
        </pc:picChg>
        <pc:cxnChg chg="add mod">
          <ac:chgData name="maureen thompson" userId="61854b1a-e2bb-48c4-8269-943185cf95f3" providerId="ADAL" clId="{1803C974-9C81-4C9A-AC8F-96D55A82D78B}" dt="2026-01-21T02:41:13.885" v="4807" actId="1076"/>
          <ac:cxnSpMkLst>
            <pc:docMk/>
            <pc:sldMk cId="3171527181" sldId="1505"/>
            <ac:cxnSpMk id="14" creationId="{B8B5A0FC-1B3E-55C3-47EF-AEECF8E17CFB}"/>
          </ac:cxnSpMkLst>
        </pc:cxnChg>
        <pc:cxnChg chg="add mod">
          <ac:chgData name="maureen thompson" userId="61854b1a-e2bb-48c4-8269-943185cf95f3" providerId="ADAL" clId="{1803C974-9C81-4C9A-AC8F-96D55A82D78B}" dt="2026-01-21T02:41:13.885" v="4807" actId="1076"/>
          <ac:cxnSpMkLst>
            <pc:docMk/>
            <pc:sldMk cId="3171527181" sldId="1505"/>
            <ac:cxnSpMk id="15" creationId="{CEE4C9F0-90E9-919B-846A-85557B1FEBA0}"/>
          </ac:cxnSpMkLst>
        </pc:cxnChg>
        <pc:cxnChg chg="add mod">
          <ac:chgData name="maureen thompson" userId="61854b1a-e2bb-48c4-8269-943185cf95f3" providerId="ADAL" clId="{1803C974-9C81-4C9A-AC8F-96D55A82D78B}" dt="2026-01-21T02:41:13.885" v="4807" actId="1076"/>
          <ac:cxnSpMkLst>
            <pc:docMk/>
            <pc:sldMk cId="3171527181" sldId="1505"/>
            <ac:cxnSpMk id="19" creationId="{F41A749E-6BD2-B180-64CB-DBDFAB214E90}"/>
          </ac:cxnSpMkLst>
        </pc:cxnChg>
      </pc:sldChg>
      <pc:sldChg chg="new del">
        <pc:chgData name="maureen thompson" userId="61854b1a-e2bb-48c4-8269-943185cf95f3" providerId="ADAL" clId="{1803C974-9C81-4C9A-AC8F-96D55A82D78B}" dt="2026-01-21T02:37:34.935" v="4756" actId="2696"/>
        <pc:sldMkLst>
          <pc:docMk/>
          <pc:sldMk cId="1578458589" sldId="1506"/>
        </pc:sldMkLst>
      </pc:sldChg>
      <pc:sldChg chg="delSp modSp add del mod">
        <pc:chgData name="maureen thompson" userId="61854b1a-e2bb-48c4-8269-943185cf95f3" providerId="ADAL" clId="{1803C974-9C81-4C9A-AC8F-96D55A82D78B}" dt="2026-01-21T02:36:47.991" v="4749" actId="2696"/>
        <pc:sldMkLst>
          <pc:docMk/>
          <pc:sldMk cId="3733122138" sldId="1506"/>
        </pc:sldMkLst>
        <pc:spChg chg="del">
          <ac:chgData name="maureen thompson" userId="61854b1a-e2bb-48c4-8269-943185cf95f3" providerId="ADAL" clId="{1803C974-9C81-4C9A-AC8F-96D55A82D78B}" dt="2026-01-21T02:34:29.785" v="4641" actId="21"/>
          <ac:spMkLst>
            <pc:docMk/>
            <pc:sldMk cId="3733122138" sldId="1506"/>
            <ac:spMk id="7" creationId="{1381519F-9310-9B47-BA16-4CAB8E175E4C}"/>
          </ac:spMkLst>
        </pc:spChg>
        <pc:spChg chg="del">
          <ac:chgData name="maureen thompson" userId="61854b1a-e2bb-48c4-8269-943185cf95f3" providerId="ADAL" clId="{1803C974-9C81-4C9A-AC8F-96D55A82D78B}" dt="2026-01-21T02:34:29.785" v="4641" actId="21"/>
          <ac:spMkLst>
            <pc:docMk/>
            <pc:sldMk cId="3733122138" sldId="1506"/>
            <ac:spMk id="8" creationId="{1EA54021-914D-D733-7777-62D7DFB6A92E}"/>
          </ac:spMkLst>
        </pc:spChg>
        <pc:spChg chg="del">
          <ac:chgData name="maureen thompson" userId="61854b1a-e2bb-48c4-8269-943185cf95f3" providerId="ADAL" clId="{1803C974-9C81-4C9A-AC8F-96D55A82D78B}" dt="2026-01-21T02:34:29.785" v="4641" actId="21"/>
          <ac:spMkLst>
            <pc:docMk/>
            <pc:sldMk cId="3733122138" sldId="1506"/>
            <ac:spMk id="9" creationId="{14A0F2C0-140C-C1BE-BC2F-3192ED941EC4}"/>
          </ac:spMkLst>
        </pc:spChg>
        <pc:spChg chg="del">
          <ac:chgData name="maureen thompson" userId="61854b1a-e2bb-48c4-8269-943185cf95f3" providerId="ADAL" clId="{1803C974-9C81-4C9A-AC8F-96D55A82D78B}" dt="2026-01-21T02:34:29.785" v="4641" actId="21"/>
          <ac:spMkLst>
            <pc:docMk/>
            <pc:sldMk cId="3733122138" sldId="1506"/>
            <ac:spMk id="12" creationId="{678BD540-AD9D-2857-BDD5-EFA544FF6DF7}"/>
          </ac:spMkLst>
        </pc:spChg>
        <pc:spChg chg="del">
          <ac:chgData name="maureen thompson" userId="61854b1a-e2bb-48c4-8269-943185cf95f3" providerId="ADAL" clId="{1803C974-9C81-4C9A-AC8F-96D55A82D78B}" dt="2026-01-21T02:34:29.785" v="4641" actId="21"/>
          <ac:spMkLst>
            <pc:docMk/>
            <pc:sldMk cId="3733122138" sldId="1506"/>
            <ac:spMk id="18" creationId="{F83CF6FC-DDE6-BCB2-2BBE-2760D24C040C}"/>
          </ac:spMkLst>
        </pc:spChg>
        <pc:spChg chg="del">
          <ac:chgData name="maureen thompson" userId="61854b1a-e2bb-48c4-8269-943185cf95f3" providerId="ADAL" clId="{1803C974-9C81-4C9A-AC8F-96D55A82D78B}" dt="2026-01-21T02:34:29.785" v="4641" actId="21"/>
          <ac:spMkLst>
            <pc:docMk/>
            <pc:sldMk cId="3733122138" sldId="1506"/>
            <ac:spMk id="33" creationId="{E8360796-79AF-1CC9-1BC4-F646C047122E}"/>
          </ac:spMkLst>
        </pc:spChg>
        <pc:graphicFrameChg chg="del">
          <ac:chgData name="maureen thompson" userId="61854b1a-e2bb-48c4-8269-943185cf95f3" providerId="ADAL" clId="{1803C974-9C81-4C9A-AC8F-96D55A82D78B}" dt="2026-01-21T02:34:29.785" v="4641" actId="21"/>
          <ac:graphicFrameMkLst>
            <pc:docMk/>
            <pc:sldMk cId="3733122138" sldId="1506"/>
            <ac:graphicFrameMk id="6" creationId="{BF804C6B-664F-D34C-B760-B5287F11CFA6}"/>
          </ac:graphicFrameMkLst>
        </pc:graphicFrameChg>
        <pc:cxnChg chg="del mod">
          <ac:chgData name="maureen thompson" userId="61854b1a-e2bb-48c4-8269-943185cf95f3" providerId="ADAL" clId="{1803C974-9C81-4C9A-AC8F-96D55A82D78B}" dt="2026-01-21T02:34:29.785" v="4641" actId="21"/>
          <ac:cxnSpMkLst>
            <pc:docMk/>
            <pc:sldMk cId="3733122138" sldId="1506"/>
            <ac:cxnSpMk id="14" creationId="{B8B5A0FC-1B3E-55C3-47EF-AEECF8E17CFB}"/>
          </ac:cxnSpMkLst>
        </pc:cxnChg>
        <pc:cxnChg chg="del mod">
          <ac:chgData name="maureen thompson" userId="61854b1a-e2bb-48c4-8269-943185cf95f3" providerId="ADAL" clId="{1803C974-9C81-4C9A-AC8F-96D55A82D78B}" dt="2026-01-21T02:34:29.785" v="4641" actId="21"/>
          <ac:cxnSpMkLst>
            <pc:docMk/>
            <pc:sldMk cId="3733122138" sldId="1506"/>
            <ac:cxnSpMk id="15" creationId="{CEE4C9F0-90E9-919B-846A-85557B1FEBA0}"/>
          </ac:cxnSpMkLst>
        </pc:cxnChg>
        <pc:cxnChg chg="del mod">
          <ac:chgData name="maureen thompson" userId="61854b1a-e2bb-48c4-8269-943185cf95f3" providerId="ADAL" clId="{1803C974-9C81-4C9A-AC8F-96D55A82D78B}" dt="2026-01-21T02:34:29.785" v="4641" actId="21"/>
          <ac:cxnSpMkLst>
            <pc:docMk/>
            <pc:sldMk cId="3733122138" sldId="1506"/>
            <ac:cxnSpMk id="19" creationId="{F41A749E-6BD2-B180-64CB-DBDFAB214E90}"/>
          </ac:cxnSpMkLst>
        </pc:cxnChg>
      </pc:sldChg>
      <pc:sldMasterChg chg="delSldLayout">
        <pc:chgData name="maureen thompson" userId="61854b1a-e2bb-48c4-8269-943185cf95f3" providerId="ADAL" clId="{1803C974-9C81-4C9A-AC8F-96D55A82D78B}" dt="2026-01-21T02:36:47.991" v="4749" actId="2696"/>
        <pc:sldMasterMkLst>
          <pc:docMk/>
          <pc:sldMasterMk cId="2470359326" sldId="2147483696"/>
        </pc:sldMasterMkLst>
        <pc:sldLayoutChg chg="del">
          <pc:chgData name="maureen thompson" userId="61854b1a-e2bb-48c4-8269-943185cf95f3" providerId="ADAL" clId="{1803C974-9C81-4C9A-AC8F-96D55A82D78B}" dt="2026-01-21T02:36:47.991" v="4749" actId="2696"/>
          <pc:sldLayoutMkLst>
            <pc:docMk/>
            <pc:sldMasterMk cId="2470359326" sldId="2147483696"/>
            <pc:sldLayoutMk cId="643254675" sldId="2147483708"/>
          </pc:sldLayoutMkLst>
        </pc:sldLayoutChg>
        <pc:sldLayoutChg chg="del">
          <pc:chgData name="maureen thompson" userId="61854b1a-e2bb-48c4-8269-943185cf95f3" providerId="ADAL" clId="{1803C974-9C81-4C9A-AC8F-96D55A82D78B}" dt="2026-01-21T02:33:14.593" v="4634" actId="2696"/>
          <pc:sldLayoutMkLst>
            <pc:docMk/>
            <pc:sldMasterMk cId="2470359326" sldId="2147483696"/>
            <pc:sldLayoutMk cId="2342498951" sldId="2147483708"/>
          </pc:sldLayoutMkLst>
        </pc:sldLayoutChg>
        <pc:sldLayoutChg chg="del">
          <pc:chgData name="maureen thompson" userId="61854b1a-e2bb-48c4-8269-943185cf95f3" providerId="ADAL" clId="{1803C974-9C81-4C9A-AC8F-96D55A82D78B}" dt="2026-01-21T02:33:56.548" v="4639" actId="2696"/>
          <pc:sldLayoutMkLst>
            <pc:docMk/>
            <pc:sldMasterMk cId="2470359326" sldId="2147483696"/>
            <pc:sldLayoutMk cId="3736049633" sldId="2147483708"/>
          </pc:sldLayoutMkLst>
        </pc:sldLayoutChg>
      </pc:sldMasterChg>
    </pc:docChg>
  </pc:docChgLst>
  <pc:docChgLst>
    <pc:chgData name="sara bernal" userId="98f901d1-158b-4e6f-95c7-653ee85be75c" providerId="ADAL" clId="{85149317-FF0D-4FC5-841C-BCB25266326C}"/>
    <pc:docChg chg="undo custSel addSld delSld modSld sldOrd modSection">
      <pc:chgData name="sara bernal" userId="98f901d1-158b-4e6f-95c7-653ee85be75c" providerId="ADAL" clId="{85149317-FF0D-4FC5-841C-BCB25266326C}" dt="2026-01-16T23:56:46.341" v="636" actId="20577"/>
      <pc:docMkLst>
        <pc:docMk/>
      </pc:docMkLst>
      <pc:sldChg chg="modSp mod modCm">
        <pc:chgData name="sara bernal" userId="98f901d1-158b-4e6f-95c7-653ee85be75c" providerId="ADAL" clId="{85149317-FF0D-4FC5-841C-BCB25266326C}" dt="2026-01-16T23:44:37.190" v="346" actId="1076"/>
        <pc:sldMkLst>
          <pc:docMk/>
          <pc:sldMk cId="533413762" sldId="262"/>
        </pc:sldMkLst>
        <pc:spChg chg="mod">
          <ac:chgData name="sara bernal" userId="98f901d1-158b-4e6f-95c7-653ee85be75c" providerId="ADAL" clId="{85149317-FF0D-4FC5-841C-BCB25266326C}" dt="2026-01-16T23:44:11.398" v="343" actId="207"/>
          <ac:spMkLst>
            <pc:docMk/>
            <pc:sldMk cId="533413762" sldId="262"/>
            <ac:spMk id="5" creationId="{43075DCF-D608-E429-0666-7E9452610DA3}"/>
          </ac:spMkLst>
        </pc:spChg>
        <pc:spChg chg="mod">
          <ac:chgData name="sara bernal" userId="98f901d1-158b-4e6f-95c7-653ee85be75c" providerId="ADAL" clId="{85149317-FF0D-4FC5-841C-BCB25266326C}" dt="2026-01-16T23:44:27.582" v="345" actId="1076"/>
          <ac:spMkLst>
            <pc:docMk/>
            <pc:sldMk cId="533413762" sldId="262"/>
            <ac:spMk id="9" creationId="{B3A309E5-5BBE-6F00-7B80-64756F32911B}"/>
          </ac:spMkLst>
        </pc:spChg>
        <pc:grpChg chg="mod">
          <ac:chgData name="sara bernal" userId="98f901d1-158b-4e6f-95c7-653ee85be75c" providerId="ADAL" clId="{85149317-FF0D-4FC5-841C-BCB25266326C}" dt="2026-01-16T23:44:37.190" v="346" actId="1076"/>
          <ac:grpSpMkLst>
            <pc:docMk/>
            <pc:sldMk cId="533413762" sldId="262"/>
            <ac:grpSpMk id="2" creationId="{ECEDDF66-BA43-7D36-6EF1-678BFBE26B52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bernal" userId="98f901d1-158b-4e6f-95c7-653ee85be75c" providerId="ADAL" clId="{85149317-FF0D-4FC5-841C-BCB25266326C}" dt="2026-01-16T23:44:06.384" v="342" actId="20577"/>
              <pc2:cmMkLst xmlns:pc2="http://schemas.microsoft.com/office/powerpoint/2019/9/main/command">
                <pc:docMk/>
                <pc:sldMk cId="533413762" sldId="262"/>
                <pc2:cmMk id="{0F12C712-759D-4D4D-894E-C75D09BE9478}"/>
              </pc2:cmMkLst>
            </pc226:cmChg>
            <pc226:cmChg xmlns:pc226="http://schemas.microsoft.com/office/powerpoint/2022/06/main/command" chg="mod">
              <pc226:chgData name="sara bernal" userId="98f901d1-158b-4e6f-95c7-653ee85be75c" providerId="ADAL" clId="{85149317-FF0D-4FC5-841C-BCB25266326C}" dt="2026-01-16T23:44:06.384" v="342" actId="20577"/>
              <pc2:cmMkLst xmlns:pc2="http://schemas.microsoft.com/office/powerpoint/2019/9/main/command">
                <pc:docMk/>
                <pc:sldMk cId="533413762" sldId="262"/>
                <pc2:cmMk id="{881468DB-93EF-4172-B40A-EB252EE313B7}"/>
              </pc2:cmMkLst>
            </pc226:cmChg>
          </p:ext>
        </pc:extLst>
      </pc:sldChg>
      <pc:sldChg chg="add">
        <pc:chgData name="sara bernal" userId="98f901d1-158b-4e6f-95c7-653ee85be75c" providerId="ADAL" clId="{85149317-FF0D-4FC5-841C-BCB25266326C}" dt="2026-01-16T23:51:33.375" v="477"/>
        <pc:sldMkLst>
          <pc:docMk/>
          <pc:sldMk cId="3987134641" sldId="273"/>
        </pc:sldMkLst>
      </pc:sldChg>
      <pc:sldChg chg="modSp mod modCm">
        <pc:chgData name="sara bernal" userId="98f901d1-158b-4e6f-95c7-653ee85be75c" providerId="ADAL" clId="{85149317-FF0D-4FC5-841C-BCB25266326C}" dt="2026-01-16T23:46:28.373" v="395" actId="20577"/>
        <pc:sldMkLst>
          <pc:docMk/>
          <pc:sldMk cId="948843091" sldId="274"/>
        </pc:sldMkLst>
        <pc:spChg chg="mod">
          <ac:chgData name="sara bernal" userId="98f901d1-158b-4e6f-95c7-653ee85be75c" providerId="ADAL" clId="{85149317-FF0D-4FC5-841C-BCB25266326C}" dt="2026-01-16T23:46:28.373" v="395" actId="20577"/>
          <ac:spMkLst>
            <pc:docMk/>
            <pc:sldMk cId="948843091" sldId="274"/>
            <ac:spMk id="5" creationId="{4E2A1792-0DDF-8781-28BA-CAE96C3736F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bernal" userId="98f901d1-158b-4e6f-95c7-653ee85be75c" providerId="ADAL" clId="{85149317-FF0D-4FC5-841C-BCB25266326C}" dt="2026-01-16T23:45:28.044" v="350" actId="20577"/>
              <pc2:cmMkLst xmlns:pc2="http://schemas.microsoft.com/office/powerpoint/2019/9/main/command">
                <pc:docMk/>
                <pc:sldMk cId="948843091" sldId="274"/>
                <pc2:cmMk id="{F51103B3-F978-44B6-BFD7-2933C0A3B827}"/>
              </pc2:cmMkLst>
            </pc226:cmChg>
          </p:ext>
        </pc:extLst>
      </pc:sldChg>
      <pc:sldChg chg="modSp mod">
        <pc:chgData name="sara bernal" userId="98f901d1-158b-4e6f-95c7-653ee85be75c" providerId="ADAL" clId="{85149317-FF0D-4FC5-841C-BCB25266326C}" dt="2026-01-16T23:48:47.161" v="433" actId="20577"/>
        <pc:sldMkLst>
          <pc:docMk/>
          <pc:sldMk cId="4172779325" sldId="437"/>
        </pc:sldMkLst>
        <pc:spChg chg="mod">
          <ac:chgData name="sara bernal" userId="98f901d1-158b-4e6f-95c7-653ee85be75c" providerId="ADAL" clId="{85149317-FF0D-4FC5-841C-BCB25266326C}" dt="2026-01-16T23:48:47.161" v="433" actId="20577"/>
          <ac:spMkLst>
            <pc:docMk/>
            <pc:sldMk cId="4172779325" sldId="437"/>
            <ac:spMk id="3" creationId="{543C0C18-65A3-816A-E70A-A0B22604B1E0}"/>
          </ac:spMkLst>
        </pc:spChg>
      </pc:sldChg>
      <pc:sldChg chg="ord">
        <pc:chgData name="sara bernal" userId="98f901d1-158b-4e6f-95c7-653ee85be75c" providerId="ADAL" clId="{85149317-FF0D-4FC5-841C-BCB25266326C}" dt="2026-01-16T23:51:51.669" v="479"/>
        <pc:sldMkLst>
          <pc:docMk/>
          <pc:sldMk cId="2699068672" sldId="439"/>
        </pc:sldMkLst>
      </pc:sldChg>
      <pc:sldChg chg="modSp mod">
        <pc:chgData name="sara bernal" userId="98f901d1-158b-4e6f-95c7-653ee85be75c" providerId="ADAL" clId="{85149317-FF0D-4FC5-841C-BCB25266326C}" dt="2026-01-16T23:53:45.784" v="480" actId="207"/>
        <pc:sldMkLst>
          <pc:docMk/>
          <pc:sldMk cId="3208327289" sldId="440"/>
        </pc:sldMkLst>
        <pc:graphicFrameChg chg="modGraphic">
          <ac:chgData name="sara bernal" userId="98f901d1-158b-4e6f-95c7-653ee85be75c" providerId="ADAL" clId="{85149317-FF0D-4FC5-841C-BCB25266326C}" dt="2026-01-16T23:53:45.784" v="480" actId="207"/>
          <ac:graphicFrameMkLst>
            <pc:docMk/>
            <pc:sldMk cId="3208327289" sldId="440"/>
            <ac:graphicFrameMk id="5" creationId="{ED436593-7264-7057-4380-4C5B274BAFDC}"/>
          </ac:graphicFrameMkLst>
        </pc:graphicFrameChg>
      </pc:sldChg>
      <pc:sldChg chg="addSp modSp mod">
        <pc:chgData name="sara bernal" userId="98f901d1-158b-4e6f-95c7-653ee85be75c" providerId="ADAL" clId="{85149317-FF0D-4FC5-841C-BCB25266326C}" dt="2026-01-16T23:43:19.293" v="339" actId="1076"/>
        <pc:sldMkLst>
          <pc:docMk/>
          <pc:sldMk cId="3082669735" sldId="443"/>
        </pc:sldMkLst>
        <pc:spChg chg="mod">
          <ac:chgData name="sara bernal" userId="98f901d1-158b-4e6f-95c7-653ee85be75c" providerId="ADAL" clId="{85149317-FF0D-4FC5-841C-BCB25266326C}" dt="2026-01-16T23:34:45.331" v="0" actId="20577"/>
          <ac:spMkLst>
            <pc:docMk/>
            <pc:sldMk cId="3082669735" sldId="443"/>
            <ac:spMk id="2" creationId="{01FAB606-BBA6-C96D-15F5-6D0EEBD8808B}"/>
          </ac:spMkLst>
        </pc:spChg>
        <pc:spChg chg="mod">
          <ac:chgData name="sara bernal" userId="98f901d1-158b-4e6f-95c7-653ee85be75c" providerId="ADAL" clId="{85149317-FF0D-4FC5-841C-BCB25266326C}" dt="2026-01-16T23:41:59.003" v="329" actId="113"/>
          <ac:spMkLst>
            <pc:docMk/>
            <pc:sldMk cId="3082669735" sldId="443"/>
            <ac:spMk id="4" creationId="{15304C64-7301-C9AE-6313-048EC54C7D57}"/>
          </ac:spMkLst>
        </pc:spChg>
        <pc:picChg chg="add mod">
          <ac:chgData name="sara bernal" userId="98f901d1-158b-4e6f-95c7-653ee85be75c" providerId="ADAL" clId="{85149317-FF0D-4FC5-841C-BCB25266326C}" dt="2026-01-16T23:42:42.936" v="334" actId="1076"/>
          <ac:picMkLst>
            <pc:docMk/>
            <pc:sldMk cId="3082669735" sldId="443"/>
            <ac:picMk id="6" creationId="{2B2D72CE-AA1A-22E4-8BB3-242C474594DE}"/>
          </ac:picMkLst>
        </pc:picChg>
        <pc:picChg chg="add mod modCrop">
          <ac:chgData name="sara bernal" userId="98f901d1-158b-4e6f-95c7-653ee85be75c" providerId="ADAL" clId="{85149317-FF0D-4FC5-841C-BCB25266326C}" dt="2026-01-16T23:43:19.293" v="339" actId="1076"/>
          <ac:picMkLst>
            <pc:docMk/>
            <pc:sldMk cId="3082669735" sldId="443"/>
            <ac:picMk id="8" creationId="{EDB853AA-51BD-DA93-F3EF-5A82B1AB79B7}"/>
          </ac:picMkLst>
        </pc:picChg>
        <pc:picChg chg="add mod">
          <ac:chgData name="sara bernal" userId="98f901d1-158b-4e6f-95c7-653ee85be75c" providerId="ADAL" clId="{85149317-FF0D-4FC5-841C-BCB25266326C}" dt="2026-01-16T23:43:11.155" v="338" actId="1076"/>
          <ac:picMkLst>
            <pc:docMk/>
            <pc:sldMk cId="3082669735" sldId="443"/>
            <ac:picMk id="10" creationId="{6CC5B934-D884-C2C9-2CEC-4CFB1064642F}"/>
          </ac:picMkLst>
        </pc:picChg>
        <pc:picChg chg="add mod">
          <ac:chgData name="sara bernal" userId="98f901d1-158b-4e6f-95c7-653ee85be75c" providerId="ADAL" clId="{85149317-FF0D-4FC5-841C-BCB25266326C}" dt="2026-01-16T23:43:07.561" v="337" actId="1076"/>
          <ac:picMkLst>
            <pc:docMk/>
            <pc:sldMk cId="3082669735" sldId="443"/>
            <ac:picMk id="12" creationId="{37E05999-2648-CD40-2D54-8F08162B6C5A}"/>
          </ac:picMkLst>
        </pc:picChg>
      </pc:sldChg>
      <pc:sldChg chg="modSp new mod">
        <pc:chgData name="sara bernal" userId="98f901d1-158b-4e6f-95c7-653ee85be75c" providerId="ADAL" clId="{85149317-FF0D-4FC5-841C-BCB25266326C}" dt="2026-01-16T23:56:46.341" v="636" actId="20577"/>
        <pc:sldMkLst>
          <pc:docMk/>
          <pc:sldMk cId="1721221892" sldId="445"/>
        </pc:sldMkLst>
        <pc:spChg chg="mod">
          <ac:chgData name="sara bernal" userId="98f901d1-158b-4e6f-95c7-653ee85be75c" providerId="ADAL" clId="{85149317-FF0D-4FC5-841C-BCB25266326C}" dt="2026-01-16T23:56:46.341" v="636" actId="20577"/>
          <ac:spMkLst>
            <pc:docMk/>
            <pc:sldMk cId="1721221892" sldId="445"/>
            <ac:spMk id="2" creationId="{9CCDEA87-BA7E-864F-4DFC-210FFFBDD007}"/>
          </ac:spMkLst>
        </pc:spChg>
      </pc:sldChg>
    </pc:docChg>
  </pc:docChgLst>
  <pc:docChgLst>
    <pc:chgData name="sara bernal" userId="S::sara@curesworks.onmicrosoft.com::98f901d1-158b-4e6f-95c7-653ee85be75c" providerId="AD" clId="Web-{6528966A-DCB1-DB24-4E0C-525AFA87EB02}"/>
    <pc:docChg chg="modSld">
      <pc:chgData name="sara bernal" userId="S::sara@curesworks.onmicrosoft.com::98f901d1-158b-4e6f-95c7-653ee85be75c" providerId="AD" clId="Web-{6528966A-DCB1-DB24-4E0C-525AFA87EB02}" dt="2026-01-21T01:25:23.859" v="53" actId="20577"/>
      <pc:docMkLst>
        <pc:docMk/>
      </pc:docMkLst>
      <pc:sldChg chg="modSp">
        <pc:chgData name="sara bernal" userId="S::sara@curesworks.onmicrosoft.com::98f901d1-158b-4e6f-95c7-653ee85be75c" providerId="AD" clId="Web-{6528966A-DCB1-DB24-4E0C-525AFA87EB02}" dt="2026-01-21T01:25:23.859" v="53" actId="20577"/>
        <pc:sldMkLst>
          <pc:docMk/>
          <pc:sldMk cId="3705862317" sldId="275"/>
        </pc:sldMkLst>
        <pc:spChg chg="mod">
          <ac:chgData name="sara bernal" userId="S::sara@curesworks.onmicrosoft.com::98f901d1-158b-4e6f-95c7-653ee85be75c" providerId="AD" clId="Web-{6528966A-DCB1-DB24-4E0C-525AFA87EB02}" dt="2026-01-21T01:10:16.918" v="43" actId="20577"/>
          <ac:spMkLst>
            <pc:docMk/>
            <pc:sldMk cId="3705862317" sldId="275"/>
            <ac:spMk id="4" creationId="{71369A5E-8D4F-75F7-D64B-D379E19D6765}"/>
          </ac:spMkLst>
        </pc:spChg>
        <pc:spChg chg="mod">
          <ac:chgData name="sara bernal" userId="S::sara@curesworks.onmicrosoft.com::98f901d1-158b-4e6f-95c7-653ee85be75c" providerId="AD" clId="Web-{6528966A-DCB1-DB24-4E0C-525AFA87EB02}" dt="2026-01-21T01:25:23.859" v="53" actId="20577"/>
          <ac:spMkLst>
            <pc:docMk/>
            <pc:sldMk cId="3705862317" sldId="275"/>
            <ac:spMk id="12" creationId="{BE1B713C-BB4D-C295-9176-8EBA6964B6F8}"/>
          </ac:spMkLst>
        </pc:spChg>
        <pc:picChg chg="mod">
          <ac:chgData name="sara bernal" userId="S::sara@curesworks.onmicrosoft.com::98f901d1-158b-4e6f-95c7-653ee85be75c" providerId="AD" clId="Web-{6528966A-DCB1-DB24-4E0C-525AFA87EB02}" dt="2026-01-21T01:10:22.403" v="45" actId="1076"/>
          <ac:picMkLst>
            <pc:docMk/>
            <pc:sldMk cId="3705862317" sldId="275"/>
            <ac:picMk id="13" creationId="{D1288ADF-A336-C314-5D29-1ADBC5B2C7FA}"/>
          </ac:picMkLst>
        </pc:picChg>
      </pc:sldChg>
    </pc:docChg>
  </pc:docChgLst>
  <pc:docChgLst>
    <pc:chgData name="sara bernal" userId="S::sara@curesworks.onmicrosoft.com::98f901d1-158b-4e6f-95c7-653ee85be75c" providerId="AD" clId="Web-{4BA29945-25CA-DA8C-3434-BEEE6AD9EB74}"/>
    <pc:docChg chg="mod modSld">
      <pc:chgData name="sara bernal" userId="S::sara@curesworks.onmicrosoft.com::98f901d1-158b-4e6f-95c7-653ee85be75c" providerId="AD" clId="Web-{4BA29945-25CA-DA8C-3434-BEEE6AD9EB74}" dt="2026-01-20T18:44:49.584" v="6" actId="14100"/>
      <pc:docMkLst>
        <pc:docMk/>
      </pc:docMkLst>
      <pc:sldChg chg="modSp">
        <pc:chgData name="sara bernal" userId="S::sara@curesworks.onmicrosoft.com::98f901d1-158b-4e6f-95c7-653ee85be75c" providerId="AD" clId="Web-{4BA29945-25CA-DA8C-3434-BEEE6AD9EB74}" dt="2026-01-20T18:44:49.584" v="6" actId="14100"/>
        <pc:sldMkLst>
          <pc:docMk/>
          <pc:sldMk cId="3082669735" sldId="443"/>
        </pc:sldMkLst>
        <pc:spChg chg="mod">
          <ac:chgData name="sara bernal" userId="S::sara@curesworks.onmicrosoft.com::98f901d1-158b-4e6f-95c7-653ee85be75c" providerId="AD" clId="Web-{4BA29945-25CA-DA8C-3434-BEEE6AD9EB74}" dt="2026-01-20T18:44:43.209" v="5" actId="1076"/>
          <ac:spMkLst>
            <pc:docMk/>
            <pc:sldMk cId="3082669735" sldId="443"/>
            <ac:spMk id="14" creationId="{E6B748BB-A06B-CFC6-A472-311361DE8A58}"/>
          </ac:spMkLst>
        </pc:spChg>
        <pc:picChg chg="mod">
          <ac:chgData name="sara bernal" userId="S::sara@curesworks.onmicrosoft.com::98f901d1-158b-4e6f-95c7-653ee85be75c" providerId="AD" clId="Web-{4BA29945-25CA-DA8C-3434-BEEE6AD9EB74}" dt="2026-01-20T18:44:40.163" v="4" actId="1076"/>
          <ac:picMkLst>
            <pc:docMk/>
            <pc:sldMk cId="3082669735" sldId="443"/>
            <ac:picMk id="8" creationId="{EDB853AA-51BD-DA93-F3EF-5A82B1AB79B7}"/>
          </ac:picMkLst>
        </pc:picChg>
        <pc:cxnChg chg="mod">
          <ac:chgData name="sara bernal" userId="S::sara@curesworks.onmicrosoft.com::98f901d1-158b-4e6f-95c7-653ee85be75c" providerId="AD" clId="Web-{4BA29945-25CA-DA8C-3434-BEEE6AD9EB74}" dt="2026-01-20T18:44:49.584" v="6" actId="14100"/>
          <ac:cxnSpMkLst>
            <pc:docMk/>
            <pc:sldMk cId="3082669735" sldId="443"/>
            <ac:cxnSpMk id="11" creationId="{D304BB6A-9DFB-7D23-BEB7-DFB816DDB886}"/>
          </ac:cxnSpMkLst>
        </pc:cxnChg>
        <pc:cxnChg chg="mod">
          <ac:chgData name="sara bernal" userId="S::sara@curesworks.onmicrosoft.com::98f901d1-158b-4e6f-95c7-653ee85be75c" providerId="AD" clId="Web-{4BA29945-25CA-DA8C-3434-BEEE6AD9EB74}" dt="2026-01-20T18:44:30.413" v="2" actId="14100"/>
          <ac:cxnSpMkLst>
            <pc:docMk/>
            <pc:sldMk cId="3082669735" sldId="443"/>
            <ac:cxnSpMk id="17" creationId="{4F011B6C-670D-EC3F-78F7-DC92CBB1ED03}"/>
          </ac:cxnSpMkLst>
        </pc:cxnChg>
        <pc:cxnChg chg="mod">
          <ac:chgData name="sara bernal" userId="S::sara@curesworks.onmicrosoft.com::98f901d1-158b-4e6f-95c7-653ee85be75c" providerId="AD" clId="Web-{4BA29945-25CA-DA8C-3434-BEEE6AD9EB74}" dt="2026-01-20T18:44:34.694" v="3" actId="14100"/>
          <ac:cxnSpMkLst>
            <pc:docMk/>
            <pc:sldMk cId="3082669735" sldId="443"/>
            <ac:cxnSpMk id="19" creationId="{336FF9F5-B62A-9B80-2ADD-AB0ED88DAA05}"/>
          </ac:cxnSpMkLst>
        </pc:cxn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alleywaterc.org/" TargetMode="External"/><Relationship Id="rId1" Type="http://schemas.openxmlformats.org/officeDocument/2006/relationships/hyperlink" Target="mailto:contact@valleywayterc.org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alleywaterc.org/" TargetMode="External"/><Relationship Id="rId1" Type="http://schemas.openxmlformats.org/officeDocument/2006/relationships/hyperlink" Target="mailto:contact@valleywayterc.or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DBD21-7BAA-42C8-8BF3-D4273AFBF80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0B5E66-4953-44A4-BF41-B11275B22233}">
      <dgm:prSet custT="1"/>
      <dgm:spPr/>
      <dgm:t>
        <a:bodyPr/>
        <a:lstStyle/>
        <a:p>
          <a:pPr algn="l"/>
          <a:r>
            <a:rPr lang="en-US" sz="2000" b="1" u="sng" dirty="0"/>
            <a:t>The FMZP Contains Information about:</a:t>
          </a:r>
        </a:p>
        <a:p>
          <a:pPr algn="l"/>
          <a:r>
            <a:rPr lang="en-US" sz="2000" dirty="0">
              <a:latin typeface="Calibri" panose="020F0502020204030204"/>
            </a:rPr>
            <a:t>-Where </a:t>
          </a:r>
          <a:r>
            <a:rPr lang="en-US" sz="2000" dirty="0"/>
            <a:t>nitrate contamination is a concern</a:t>
          </a:r>
        </a:p>
        <a:p>
          <a:pPr algn="l"/>
          <a:r>
            <a:rPr lang="en-US" sz="2000" dirty="0"/>
            <a:t>-How VWC implements the program</a:t>
          </a:r>
        </a:p>
        <a:p>
          <a:pPr algn="l"/>
          <a:r>
            <a:rPr lang="en-US" sz="2000" dirty="0"/>
            <a:t>- How communities can participate </a:t>
          </a:r>
        </a:p>
      </dgm:t>
    </dgm:pt>
    <dgm:pt modelId="{DC7389F3-17E2-4F11-BF66-FC13E0D9D2A0}" type="parTrans" cxnId="{001E9190-F2B1-46C7-A77F-7A063F5EFBD7}">
      <dgm:prSet/>
      <dgm:spPr/>
      <dgm:t>
        <a:bodyPr/>
        <a:lstStyle/>
        <a:p>
          <a:endParaRPr lang="en-US"/>
        </a:p>
      </dgm:t>
    </dgm:pt>
    <dgm:pt modelId="{29AFF4E4-C637-4C6E-A68D-C5D07623C505}" type="sibTrans" cxnId="{001E9190-F2B1-46C7-A77F-7A063F5EFBD7}">
      <dgm:prSet/>
      <dgm:spPr/>
      <dgm:t>
        <a:bodyPr/>
        <a:lstStyle/>
        <a:p>
          <a:endParaRPr lang="en-US"/>
        </a:p>
      </dgm:t>
    </dgm:pt>
    <dgm:pt modelId="{61BD0392-3EAB-4BEC-96E1-4AAB9B471C24}">
      <dgm:prSet/>
      <dgm:spPr/>
      <dgm:t>
        <a:bodyPr/>
        <a:lstStyle/>
        <a:p>
          <a:r>
            <a:rPr lang="en-US" i="1" dirty="0"/>
            <a:t>This document sets the foundation for future solutions</a:t>
          </a:r>
          <a:r>
            <a:rPr lang="en-US" dirty="0"/>
            <a:t>.</a:t>
          </a:r>
        </a:p>
      </dgm:t>
    </dgm:pt>
    <dgm:pt modelId="{7752FC3D-59D0-4A97-8516-38F3DA40331B}" type="parTrans" cxnId="{3651386E-EC47-4D2C-9DA3-49E31BACE6E4}">
      <dgm:prSet/>
      <dgm:spPr/>
      <dgm:t>
        <a:bodyPr/>
        <a:lstStyle/>
        <a:p>
          <a:endParaRPr lang="en-US"/>
        </a:p>
      </dgm:t>
    </dgm:pt>
    <dgm:pt modelId="{456B7CE1-636E-47F2-AD10-E860208D7724}" type="sibTrans" cxnId="{3651386E-EC47-4D2C-9DA3-49E31BACE6E4}">
      <dgm:prSet/>
      <dgm:spPr/>
      <dgm:t>
        <a:bodyPr/>
        <a:lstStyle/>
        <a:p>
          <a:endParaRPr lang="en-US"/>
        </a:p>
      </dgm:t>
    </dgm:pt>
    <dgm:pt modelId="{02651EC7-67D7-4683-8D51-C77FCE25F38F}" type="pres">
      <dgm:prSet presAssocID="{A2FDBD21-7BAA-42C8-8BF3-D4273AFBF801}" presName="CompostProcess" presStyleCnt="0">
        <dgm:presLayoutVars>
          <dgm:dir/>
          <dgm:resizeHandles val="exact"/>
        </dgm:presLayoutVars>
      </dgm:prSet>
      <dgm:spPr/>
    </dgm:pt>
    <dgm:pt modelId="{6EF15C7B-9A5B-49B6-88B3-340C8E4BAF93}" type="pres">
      <dgm:prSet presAssocID="{A2FDBD21-7BAA-42C8-8BF3-D4273AFBF801}" presName="arrow" presStyleLbl="bgShp" presStyleIdx="0" presStyleCnt="1" custLinFactNeighborX="6475"/>
      <dgm:spPr/>
    </dgm:pt>
    <dgm:pt modelId="{4EF82F28-C213-4F9A-A73F-B97D8D77C740}" type="pres">
      <dgm:prSet presAssocID="{A2FDBD21-7BAA-42C8-8BF3-D4273AFBF801}" presName="linearProcess" presStyleCnt="0"/>
      <dgm:spPr/>
    </dgm:pt>
    <dgm:pt modelId="{2370438E-4873-4F65-89A0-0FC8FDBDC265}" type="pres">
      <dgm:prSet presAssocID="{150B5E66-4953-44A4-BF41-B11275B22233}" presName="textNode" presStyleLbl="node1" presStyleIdx="0" presStyleCnt="2" custLinFactX="-4385" custLinFactNeighborX="-100000">
        <dgm:presLayoutVars>
          <dgm:bulletEnabled val="1"/>
        </dgm:presLayoutVars>
      </dgm:prSet>
      <dgm:spPr/>
    </dgm:pt>
    <dgm:pt modelId="{23851331-AE25-4616-BA3F-1EA22CCD2972}" type="pres">
      <dgm:prSet presAssocID="{29AFF4E4-C637-4C6E-A68D-C5D07623C505}" presName="sibTrans" presStyleCnt="0"/>
      <dgm:spPr/>
    </dgm:pt>
    <dgm:pt modelId="{E7C2E06F-72BA-4CAB-AF98-07935080C391}" type="pres">
      <dgm:prSet presAssocID="{61BD0392-3EAB-4BEC-96E1-4AAB9B471C24}" presName="textNode" presStyleLbl="node1" presStyleIdx="1" presStyleCnt="2" custLinFactX="-4385" custLinFactNeighborX="-100000">
        <dgm:presLayoutVars>
          <dgm:bulletEnabled val="1"/>
        </dgm:presLayoutVars>
      </dgm:prSet>
      <dgm:spPr/>
    </dgm:pt>
  </dgm:ptLst>
  <dgm:cxnLst>
    <dgm:cxn modelId="{BE6B3119-C2D1-4349-BD16-DA40927BFB38}" type="presOf" srcId="{A2FDBD21-7BAA-42C8-8BF3-D4273AFBF801}" destId="{02651EC7-67D7-4683-8D51-C77FCE25F38F}" srcOrd="0" destOrd="0" presId="urn:microsoft.com/office/officeart/2005/8/layout/hProcess9"/>
    <dgm:cxn modelId="{101E8A6D-C0BC-49E9-84CE-95B046DDB492}" type="presOf" srcId="{61BD0392-3EAB-4BEC-96E1-4AAB9B471C24}" destId="{E7C2E06F-72BA-4CAB-AF98-07935080C391}" srcOrd="0" destOrd="0" presId="urn:microsoft.com/office/officeart/2005/8/layout/hProcess9"/>
    <dgm:cxn modelId="{3651386E-EC47-4D2C-9DA3-49E31BACE6E4}" srcId="{A2FDBD21-7BAA-42C8-8BF3-D4273AFBF801}" destId="{61BD0392-3EAB-4BEC-96E1-4AAB9B471C24}" srcOrd="1" destOrd="0" parTransId="{7752FC3D-59D0-4A97-8516-38F3DA40331B}" sibTransId="{456B7CE1-636E-47F2-AD10-E860208D7724}"/>
    <dgm:cxn modelId="{001E9190-F2B1-46C7-A77F-7A063F5EFBD7}" srcId="{A2FDBD21-7BAA-42C8-8BF3-D4273AFBF801}" destId="{150B5E66-4953-44A4-BF41-B11275B22233}" srcOrd="0" destOrd="0" parTransId="{DC7389F3-17E2-4F11-BF66-FC13E0D9D2A0}" sibTransId="{29AFF4E4-C637-4C6E-A68D-C5D07623C505}"/>
    <dgm:cxn modelId="{3D808FA9-7383-4822-824B-596B91A6B678}" type="presOf" srcId="{150B5E66-4953-44A4-BF41-B11275B22233}" destId="{2370438E-4873-4F65-89A0-0FC8FDBDC265}" srcOrd="0" destOrd="0" presId="urn:microsoft.com/office/officeart/2005/8/layout/hProcess9"/>
    <dgm:cxn modelId="{6BC38D21-9356-400D-BB4B-125E416F1813}" type="presParOf" srcId="{02651EC7-67D7-4683-8D51-C77FCE25F38F}" destId="{6EF15C7B-9A5B-49B6-88B3-340C8E4BAF93}" srcOrd="0" destOrd="0" presId="urn:microsoft.com/office/officeart/2005/8/layout/hProcess9"/>
    <dgm:cxn modelId="{CB22E1EE-E767-42AD-9693-662C96D6BAA0}" type="presParOf" srcId="{02651EC7-67D7-4683-8D51-C77FCE25F38F}" destId="{4EF82F28-C213-4F9A-A73F-B97D8D77C740}" srcOrd="1" destOrd="0" presId="urn:microsoft.com/office/officeart/2005/8/layout/hProcess9"/>
    <dgm:cxn modelId="{EE73BDA2-F5F5-487A-9FE5-1F1D7CCEFFDE}" type="presParOf" srcId="{4EF82F28-C213-4F9A-A73F-B97D8D77C740}" destId="{2370438E-4873-4F65-89A0-0FC8FDBDC265}" srcOrd="0" destOrd="0" presId="urn:microsoft.com/office/officeart/2005/8/layout/hProcess9"/>
    <dgm:cxn modelId="{E7A96FCB-A32A-4CA5-B175-06D3BD20C8F3}" type="presParOf" srcId="{4EF82F28-C213-4F9A-A73F-B97D8D77C740}" destId="{23851331-AE25-4616-BA3F-1EA22CCD2972}" srcOrd="1" destOrd="0" presId="urn:microsoft.com/office/officeart/2005/8/layout/hProcess9"/>
    <dgm:cxn modelId="{43D88907-C021-43FC-94C5-E87DB9374664}" type="presParOf" srcId="{4EF82F28-C213-4F9A-A73F-B97D8D77C740}" destId="{E7C2E06F-72BA-4CAB-AF98-07935080C39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F74F07-C13D-46E8-8213-7F916981C371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CABFD1-8A96-4B41-95B5-7782FCEFD811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1800" b="1" dirty="0"/>
            <a:t>Domestic Well Testing for </a:t>
          </a:r>
          <a:r>
            <a:rPr lang="en-US" sz="1800" b="0" dirty="0"/>
            <a:t>residents that are in the Management Zone and have a domestic well</a:t>
          </a:r>
        </a:p>
      </dgm:t>
    </dgm:pt>
    <dgm:pt modelId="{CAD9EC50-681A-4C5D-B23B-B45422CA73E6}" type="parTrans" cxnId="{626F0418-6B95-4843-A97D-91571620E089}">
      <dgm:prSet/>
      <dgm:spPr/>
      <dgm:t>
        <a:bodyPr/>
        <a:lstStyle/>
        <a:p>
          <a:endParaRPr lang="en-US" sz="1200"/>
        </a:p>
      </dgm:t>
    </dgm:pt>
    <dgm:pt modelId="{73FE9366-5681-475C-8143-26BADCDF88BC}" type="sibTrans" cxnId="{626F0418-6B95-4843-A97D-91571620E089}">
      <dgm:prSet custT="1"/>
      <dgm:spPr/>
      <dgm:t>
        <a:bodyPr/>
        <a:lstStyle/>
        <a:p>
          <a:endParaRPr lang="en-US" sz="2000"/>
        </a:p>
      </dgm:t>
    </dgm:pt>
    <dgm:pt modelId="{33C8E696-1B4F-4FCD-8F6B-4C9136290FA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1800" b="0" i="1" dirty="0"/>
            <a:t>If well testing shows levels above the </a:t>
          </a:r>
          <a:r>
            <a:rPr lang="en-US" sz="1800" b="0" i="1" dirty="0">
              <a:solidFill>
                <a:schemeClr val="bg1"/>
              </a:solidFill>
            </a:rPr>
            <a:t>nitrate drinking water standard</a:t>
          </a:r>
          <a:r>
            <a:rPr lang="en-US" sz="1800" b="0" i="1" dirty="0"/>
            <a:t> </a:t>
          </a:r>
        </a:p>
      </dgm:t>
    </dgm:pt>
    <dgm:pt modelId="{B0A3F7B0-E366-4A56-AE43-AAAE08E393F4}" type="parTrans" cxnId="{18294A40-9160-4583-A5C0-8FEAA41017A5}">
      <dgm:prSet/>
      <dgm:spPr/>
      <dgm:t>
        <a:bodyPr/>
        <a:lstStyle/>
        <a:p>
          <a:endParaRPr lang="en-US" sz="1200"/>
        </a:p>
      </dgm:t>
    </dgm:pt>
    <dgm:pt modelId="{FE513B1B-68C6-4545-90A3-4EDF216B5F45}" type="sibTrans" cxnId="{18294A40-9160-4583-A5C0-8FEAA41017A5}">
      <dgm:prSet custT="1"/>
      <dgm:spPr/>
      <dgm:t>
        <a:bodyPr/>
        <a:lstStyle/>
        <a:p>
          <a:endParaRPr lang="en-US" sz="2000"/>
        </a:p>
      </dgm:t>
    </dgm:pt>
    <dgm:pt modelId="{633D4F4A-4F75-41F0-A637-7F41E006CB5B}">
      <dgm:prSet custT="1"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pPr algn="ctr"/>
          <a:r>
            <a:rPr lang="en-US" sz="1800" b="1" dirty="0"/>
            <a:t>Free Bottled Water Delivery is coordinated</a:t>
          </a:r>
        </a:p>
      </dgm:t>
    </dgm:pt>
    <dgm:pt modelId="{CEB9ECC3-A03B-4FBE-B0AB-0446674F0872}" type="parTrans" cxnId="{6459D365-4B4F-4139-8B2E-C08694DAFA50}">
      <dgm:prSet/>
      <dgm:spPr/>
      <dgm:t>
        <a:bodyPr/>
        <a:lstStyle/>
        <a:p>
          <a:endParaRPr lang="en-US" sz="1200"/>
        </a:p>
      </dgm:t>
    </dgm:pt>
    <dgm:pt modelId="{9183C396-93D5-4CA9-A4F7-DE2D95282E19}" type="sibTrans" cxnId="{6459D365-4B4F-4139-8B2E-C08694DAFA50}">
      <dgm:prSet/>
      <dgm:spPr/>
      <dgm:t>
        <a:bodyPr/>
        <a:lstStyle/>
        <a:p>
          <a:endParaRPr lang="en-US" sz="1200"/>
        </a:p>
      </dgm:t>
    </dgm:pt>
    <dgm:pt modelId="{85FFE9F2-2546-433E-B9F9-BC54D3D0BE34}" type="pres">
      <dgm:prSet presAssocID="{07F74F07-C13D-46E8-8213-7F916981C371}" presName="outerComposite" presStyleCnt="0">
        <dgm:presLayoutVars>
          <dgm:chMax val="5"/>
          <dgm:dir/>
          <dgm:resizeHandles val="exact"/>
        </dgm:presLayoutVars>
      </dgm:prSet>
      <dgm:spPr/>
    </dgm:pt>
    <dgm:pt modelId="{7407122D-E20D-4FCF-AE48-79554067B543}" type="pres">
      <dgm:prSet presAssocID="{07F74F07-C13D-46E8-8213-7F916981C371}" presName="dummyMaxCanvas" presStyleCnt="0">
        <dgm:presLayoutVars/>
      </dgm:prSet>
      <dgm:spPr/>
    </dgm:pt>
    <dgm:pt modelId="{E7AA5FFC-4586-403B-842B-34F167067B3F}" type="pres">
      <dgm:prSet presAssocID="{07F74F07-C13D-46E8-8213-7F916981C371}" presName="ThreeNodes_1" presStyleLbl="node1" presStyleIdx="0" presStyleCnt="3" custLinFactNeighborX="-44476" custLinFactNeighborY="-17062">
        <dgm:presLayoutVars>
          <dgm:bulletEnabled val="1"/>
        </dgm:presLayoutVars>
      </dgm:prSet>
      <dgm:spPr/>
    </dgm:pt>
    <dgm:pt modelId="{C461F2F9-965C-4AC8-ADC1-BF4F7913A8A4}" type="pres">
      <dgm:prSet presAssocID="{07F74F07-C13D-46E8-8213-7F916981C371}" presName="ThreeNodes_2" presStyleLbl="node1" presStyleIdx="1" presStyleCnt="3">
        <dgm:presLayoutVars>
          <dgm:bulletEnabled val="1"/>
        </dgm:presLayoutVars>
      </dgm:prSet>
      <dgm:spPr/>
    </dgm:pt>
    <dgm:pt modelId="{D06F8CCD-ADCE-4671-B740-FA4DA2DE96A2}" type="pres">
      <dgm:prSet presAssocID="{07F74F07-C13D-46E8-8213-7F916981C371}" presName="ThreeNodes_3" presStyleLbl="node1" presStyleIdx="2" presStyleCnt="3">
        <dgm:presLayoutVars>
          <dgm:bulletEnabled val="1"/>
        </dgm:presLayoutVars>
      </dgm:prSet>
      <dgm:spPr/>
    </dgm:pt>
    <dgm:pt modelId="{10B0D1E7-FBA6-42D1-A074-9D7FEAE3982E}" type="pres">
      <dgm:prSet presAssocID="{07F74F07-C13D-46E8-8213-7F916981C371}" presName="ThreeConn_1-2" presStyleLbl="fgAccFollowNode1" presStyleIdx="0" presStyleCnt="2">
        <dgm:presLayoutVars>
          <dgm:bulletEnabled val="1"/>
        </dgm:presLayoutVars>
      </dgm:prSet>
      <dgm:spPr/>
    </dgm:pt>
    <dgm:pt modelId="{3071E29F-0C01-476D-BAD1-F65A9773B2C7}" type="pres">
      <dgm:prSet presAssocID="{07F74F07-C13D-46E8-8213-7F916981C371}" presName="ThreeConn_2-3" presStyleLbl="fgAccFollowNode1" presStyleIdx="1" presStyleCnt="2">
        <dgm:presLayoutVars>
          <dgm:bulletEnabled val="1"/>
        </dgm:presLayoutVars>
      </dgm:prSet>
      <dgm:spPr/>
    </dgm:pt>
    <dgm:pt modelId="{FDB30A5C-8BD1-409B-8DBC-BE056D214C82}" type="pres">
      <dgm:prSet presAssocID="{07F74F07-C13D-46E8-8213-7F916981C371}" presName="ThreeNodes_1_text" presStyleLbl="node1" presStyleIdx="2" presStyleCnt="3">
        <dgm:presLayoutVars>
          <dgm:bulletEnabled val="1"/>
        </dgm:presLayoutVars>
      </dgm:prSet>
      <dgm:spPr/>
    </dgm:pt>
    <dgm:pt modelId="{87672A7F-4B95-49B6-821B-8B1EB059AC65}" type="pres">
      <dgm:prSet presAssocID="{07F74F07-C13D-46E8-8213-7F916981C371}" presName="ThreeNodes_2_text" presStyleLbl="node1" presStyleIdx="2" presStyleCnt="3">
        <dgm:presLayoutVars>
          <dgm:bulletEnabled val="1"/>
        </dgm:presLayoutVars>
      </dgm:prSet>
      <dgm:spPr/>
    </dgm:pt>
    <dgm:pt modelId="{B462EA62-09EA-4663-900C-EF38A49D11E9}" type="pres">
      <dgm:prSet presAssocID="{07F74F07-C13D-46E8-8213-7F916981C37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6F0418-6B95-4843-A97D-91571620E089}" srcId="{07F74F07-C13D-46E8-8213-7F916981C371}" destId="{9FCABFD1-8A96-4B41-95B5-7782FCEFD811}" srcOrd="0" destOrd="0" parTransId="{CAD9EC50-681A-4C5D-B23B-B45422CA73E6}" sibTransId="{73FE9366-5681-475C-8143-26BADCDF88BC}"/>
    <dgm:cxn modelId="{A9F49933-2365-45C0-B6DA-76BE52E3D4D5}" type="presOf" srcId="{9FCABFD1-8A96-4B41-95B5-7782FCEFD811}" destId="{E7AA5FFC-4586-403B-842B-34F167067B3F}" srcOrd="0" destOrd="0" presId="urn:microsoft.com/office/officeart/2005/8/layout/vProcess5"/>
    <dgm:cxn modelId="{9C4B4C34-999C-4295-AEA1-8F7676687953}" type="presOf" srcId="{633D4F4A-4F75-41F0-A637-7F41E006CB5B}" destId="{D06F8CCD-ADCE-4671-B740-FA4DA2DE96A2}" srcOrd="0" destOrd="0" presId="urn:microsoft.com/office/officeart/2005/8/layout/vProcess5"/>
    <dgm:cxn modelId="{18294A40-9160-4583-A5C0-8FEAA41017A5}" srcId="{07F74F07-C13D-46E8-8213-7F916981C371}" destId="{33C8E696-1B4F-4FCD-8F6B-4C9136290FAB}" srcOrd="1" destOrd="0" parTransId="{B0A3F7B0-E366-4A56-AE43-AAAE08E393F4}" sibTransId="{FE513B1B-68C6-4545-90A3-4EDF216B5F45}"/>
    <dgm:cxn modelId="{22AD9E60-450B-4F69-8E13-F2D52E659F5F}" type="presOf" srcId="{07F74F07-C13D-46E8-8213-7F916981C371}" destId="{85FFE9F2-2546-433E-B9F9-BC54D3D0BE34}" srcOrd="0" destOrd="0" presId="urn:microsoft.com/office/officeart/2005/8/layout/vProcess5"/>
    <dgm:cxn modelId="{E4BFFF61-F611-4E09-B314-8029E0365076}" type="presOf" srcId="{9FCABFD1-8A96-4B41-95B5-7782FCEFD811}" destId="{FDB30A5C-8BD1-409B-8DBC-BE056D214C82}" srcOrd="1" destOrd="0" presId="urn:microsoft.com/office/officeart/2005/8/layout/vProcess5"/>
    <dgm:cxn modelId="{6459D365-4B4F-4139-8B2E-C08694DAFA50}" srcId="{07F74F07-C13D-46E8-8213-7F916981C371}" destId="{633D4F4A-4F75-41F0-A637-7F41E006CB5B}" srcOrd="2" destOrd="0" parTransId="{CEB9ECC3-A03B-4FBE-B0AB-0446674F0872}" sibTransId="{9183C396-93D5-4CA9-A4F7-DE2D95282E19}"/>
    <dgm:cxn modelId="{674D4E4A-F0F7-4559-B05C-C16185EC56A8}" type="presOf" srcId="{FE513B1B-68C6-4545-90A3-4EDF216B5F45}" destId="{3071E29F-0C01-476D-BAD1-F65A9773B2C7}" srcOrd="0" destOrd="0" presId="urn:microsoft.com/office/officeart/2005/8/layout/vProcess5"/>
    <dgm:cxn modelId="{127BD98C-0B29-484C-B635-67C4FE83C560}" type="presOf" srcId="{633D4F4A-4F75-41F0-A637-7F41E006CB5B}" destId="{B462EA62-09EA-4663-900C-EF38A49D11E9}" srcOrd="1" destOrd="0" presId="urn:microsoft.com/office/officeart/2005/8/layout/vProcess5"/>
    <dgm:cxn modelId="{9375B4AE-AE00-4D19-92DB-934666B5BD1B}" type="presOf" srcId="{33C8E696-1B4F-4FCD-8F6B-4C9136290FAB}" destId="{C461F2F9-965C-4AC8-ADC1-BF4F7913A8A4}" srcOrd="0" destOrd="0" presId="urn:microsoft.com/office/officeart/2005/8/layout/vProcess5"/>
    <dgm:cxn modelId="{BE7815CD-97DD-429C-943B-DF5BA77F0A60}" type="presOf" srcId="{33C8E696-1B4F-4FCD-8F6B-4C9136290FAB}" destId="{87672A7F-4B95-49B6-821B-8B1EB059AC65}" srcOrd="1" destOrd="0" presId="urn:microsoft.com/office/officeart/2005/8/layout/vProcess5"/>
    <dgm:cxn modelId="{112B64E4-407A-46C9-8B2D-A0BB5E3168E9}" type="presOf" srcId="{73FE9366-5681-475C-8143-26BADCDF88BC}" destId="{10B0D1E7-FBA6-42D1-A074-9D7FEAE3982E}" srcOrd="0" destOrd="0" presId="urn:microsoft.com/office/officeart/2005/8/layout/vProcess5"/>
    <dgm:cxn modelId="{47A6FADB-12FA-49AB-AACA-6D6EFD184D37}" type="presParOf" srcId="{85FFE9F2-2546-433E-B9F9-BC54D3D0BE34}" destId="{7407122D-E20D-4FCF-AE48-79554067B543}" srcOrd="0" destOrd="0" presId="urn:microsoft.com/office/officeart/2005/8/layout/vProcess5"/>
    <dgm:cxn modelId="{2BC4630F-5265-43A2-AEFA-A1E0BE7E0C13}" type="presParOf" srcId="{85FFE9F2-2546-433E-B9F9-BC54D3D0BE34}" destId="{E7AA5FFC-4586-403B-842B-34F167067B3F}" srcOrd="1" destOrd="0" presId="urn:microsoft.com/office/officeart/2005/8/layout/vProcess5"/>
    <dgm:cxn modelId="{C5295F0E-0804-4FB0-85AC-BA35E60D7BD9}" type="presParOf" srcId="{85FFE9F2-2546-433E-B9F9-BC54D3D0BE34}" destId="{C461F2F9-965C-4AC8-ADC1-BF4F7913A8A4}" srcOrd="2" destOrd="0" presId="urn:microsoft.com/office/officeart/2005/8/layout/vProcess5"/>
    <dgm:cxn modelId="{EADA4544-7365-421D-A1D0-0E056CD51C9A}" type="presParOf" srcId="{85FFE9F2-2546-433E-B9F9-BC54D3D0BE34}" destId="{D06F8CCD-ADCE-4671-B740-FA4DA2DE96A2}" srcOrd="3" destOrd="0" presId="urn:microsoft.com/office/officeart/2005/8/layout/vProcess5"/>
    <dgm:cxn modelId="{2ADCA9FF-8D14-4857-9334-4F51F9A5633C}" type="presParOf" srcId="{85FFE9F2-2546-433E-B9F9-BC54D3D0BE34}" destId="{10B0D1E7-FBA6-42D1-A074-9D7FEAE3982E}" srcOrd="4" destOrd="0" presId="urn:microsoft.com/office/officeart/2005/8/layout/vProcess5"/>
    <dgm:cxn modelId="{D981DE08-DFD0-4ED0-8D9D-35E638828A68}" type="presParOf" srcId="{85FFE9F2-2546-433E-B9F9-BC54D3D0BE34}" destId="{3071E29F-0C01-476D-BAD1-F65A9773B2C7}" srcOrd="5" destOrd="0" presId="urn:microsoft.com/office/officeart/2005/8/layout/vProcess5"/>
    <dgm:cxn modelId="{6EA5E741-196B-44C0-A326-35CA9CB52A23}" type="presParOf" srcId="{85FFE9F2-2546-433E-B9F9-BC54D3D0BE34}" destId="{FDB30A5C-8BD1-409B-8DBC-BE056D214C82}" srcOrd="6" destOrd="0" presId="urn:microsoft.com/office/officeart/2005/8/layout/vProcess5"/>
    <dgm:cxn modelId="{07E8E9C5-7210-4879-A1EE-AE1616062A89}" type="presParOf" srcId="{85FFE9F2-2546-433E-B9F9-BC54D3D0BE34}" destId="{87672A7F-4B95-49B6-821B-8B1EB059AC65}" srcOrd="7" destOrd="0" presId="urn:microsoft.com/office/officeart/2005/8/layout/vProcess5"/>
    <dgm:cxn modelId="{3AAC875E-BE96-4E9E-AC82-71958EFFA667}" type="presParOf" srcId="{85FFE9F2-2546-433E-B9F9-BC54D3D0BE34}" destId="{B462EA62-09EA-4663-900C-EF38A49D11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B6A306-DE73-43C2-8688-3A54AFB0543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431FB2-F116-4FE6-83C5-944AB1C206AE}">
      <dgm:prSet phldrT="[Text]" phldr="0"/>
      <dgm:spPr/>
      <dgm:t>
        <a:bodyPr/>
        <a:lstStyle/>
        <a:p>
          <a:r>
            <a:rPr lang="en-US"/>
            <a:t>How to Share Your Comments</a:t>
          </a:r>
        </a:p>
      </dgm:t>
    </dgm:pt>
    <dgm:pt modelId="{B85BB78A-F53A-45CB-B14D-43CAF3ACEA21}" type="parTrans" cxnId="{D6B92798-59EE-4CFE-B510-6CF35BD60C6D}">
      <dgm:prSet/>
      <dgm:spPr/>
      <dgm:t>
        <a:bodyPr/>
        <a:lstStyle/>
        <a:p>
          <a:endParaRPr lang="en-US"/>
        </a:p>
      </dgm:t>
    </dgm:pt>
    <dgm:pt modelId="{8C5C55DF-FA42-4C6D-B516-E4125BE8727C}" type="sibTrans" cxnId="{D6B92798-59EE-4CFE-B510-6CF35BD60C6D}">
      <dgm:prSet/>
      <dgm:spPr/>
      <dgm:t>
        <a:bodyPr/>
        <a:lstStyle/>
        <a:p>
          <a:endParaRPr lang="en-US"/>
        </a:p>
      </dgm:t>
    </dgm:pt>
    <dgm:pt modelId="{AEB60F21-6A2C-4734-88DB-CEDD7DBB8C6C}">
      <dgm:prSet phldrT="[Text]" phldr="0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600" b="1" dirty="0"/>
            <a:t>Read the </a:t>
          </a:r>
        </a:p>
        <a:p>
          <a:pPr>
            <a:buFont typeface="Arial" panose="020B0604020202020204" pitchFamily="34" charset="0"/>
            <a:buNone/>
          </a:pPr>
          <a:r>
            <a:rPr lang="en-US" sz="1600" b="1" dirty="0"/>
            <a:t>“Plan for Public Review”</a:t>
          </a:r>
        </a:p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Send comments by email</a:t>
          </a:r>
        </a:p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Ask questions TODAY!</a:t>
          </a:r>
        </a:p>
      </dgm:t>
    </dgm:pt>
    <dgm:pt modelId="{7D5A88BD-C349-442D-8B95-2E26EB6BE28C}" type="parTrans" cxnId="{9430200B-3BFE-491E-BB44-F17D7F40CCB0}">
      <dgm:prSet/>
      <dgm:spPr/>
      <dgm:t>
        <a:bodyPr/>
        <a:lstStyle/>
        <a:p>
          <a:endParaRPr lang="en-US"/>
        </a:p>
      </dgm:t>
    </dgm:pt>
    <dgm:pt modelId="{23B7AB53-ED88-4DFE-976D-ADA21FEC5C92}" type="sibTrans" cxnId="{9430200B-3BFE-491E-BB44-F17D7F40CCB0}">
      <dgm:prSet/>
      <dgm:spPr/>
      <dgm:t>
        <a:bodyPr/>
        <a:lstStyle/>
        <a:p>
          <a:endParaRPr lang="en-US"/>
        </a:p>
      </dgm:t>
    </dgm:pt>
    <dgm:pt modelId="{DE0AE368-CC5E-43C6-88F7-50BB5355B6B2}">
      <dgm:prSet phldrT="[Text]" phldr="0" custT="1"/>
      <dgm:spPr/>
      <dgm:t>
        <a:bodyPr/>
        <a:lstStyle/>
        <a:p>
          <a:r>
            <a:rPr lang="en-US" sz="1400" b="1" dirty="0"/>
            <a:t>Email: </a:t>
          </a:r>
          <a:r>
            <a:rPr lang="en-US" sz="1400" b="1" dirty="0">
              <a:hlinkClick xmlns:r="http://schemas.openxmlformats.org/officeDocument/2006/relationships" r:id="rId1"/>
            </a:rPr>
            <a:t>contact@valleywayterc.org</a:t>
          </a:r>
          <a:endParaRPr lang="en-US" sz="1400" b="1" dirty="0"/>
        </a:p>
        <a:p>
          <a:r>
            <a:rPr lang="en-US" sz="1400" b="1" dirty="0"/>
            <a:t>Website: </a:t>
          </a:r>
          <a:r>
            <a:rPr lang="en-US" sz="1400" b="1" dirty="0">
              <a:hlinkClick xmlns:r="http://schemas.openxmlformats.org/officeDocument/2006/relationships" r:id="rId2"/>
            </a:rPr>
            <a:t>www.valleywaterc.org</a:t>
          </a:r>
          <a:endParaRPr lang="en-US" sz="1400" b="1" dirty="0"/>
        </a:p>
        <a:p>
          <a:r>
            <a:rPr lang="en-US" sz="1400" b="1" dirty="0"/>
            <a:t>Comments can be short. One sentence is okay.</a:t>
          </a:r>
        </a:p>
      </dgm:t>
    </dgm:pt>
    <dgm:pt modelId="{68259866-B46B-4054-BB69-DB09AA8F0D4F}" type="parTrans" cxnId="{D680FA51-2474-43AF-A6E2-6CC41A3DEC37}">
      <dgm:prSet/>
      <dgm:spPr/>
      <dgm:t>
        <a:bodyPr/>
        <a:lstStyle/>
        <a:p>
          <a:endParaRPr lang="en-US"/>
        </a:p>
      </dgm:t>
    </dgm:pt>
    <dgm:pt modelId="{009B7CBB-E4E8-446F-9FA9-6C72A3ABE3A0}" type="sibTrans" cxnId="{D680FA51-2474-43AF-A6E2-6CC41A3DEC37}">
      <dgm:prSet/>
      <dgm:spPr/>
      <dgm:t>
        <a:bodyPr/>
        <a:lstStyle/>
        <a:p>
          <a:endParaRPr lang="en-US"/>
        </a:p>
      </dgm:t>
    </dgm:pt>
    <dgm:pt modelId="{991D2670-A96D-4ADE-A67D-847318ABC6A0}">
      <dgm:prSet phldrT="[Text]" phldr="0"/>
      <dgm:spPr/>
      <dgm:t>
        <a:bodyPr/>
        <a:lstStyle/>
        <a:p>
          <a:r>
            <a:rPr lang="en-US" dirty="0"/>
            <a:t>Your Input is Important</a:t>
          </a:r>
        </a:p>
      </dgm:t>
    </dgm:pt>
    <dgm:pt modelId="{DE183C1B-D45B-4001-98A8-E62C1A698182}" type="parTrans" cxnId="{5F014E9F-421E-43DE-9159-04398C9241B4}">
      <dgm:prSet/>
      <dgm:spPr/>
      <dgm:t>
        <a:bodyPr/>
        <a:lstStyle/>
        <a:p>
          <a:endParaRPr lang="en-US"/>
        </a:p>
      </dgm:t>
    </dgm:pt>
    <dgm:pt modelId="{EB12E3F8-0FEF-46A0-A65D-2B6C2857D751}" type="sibTrans" cxnId="{5F014E9F-421E-43DE-9159-04398C9241B4}">
      <dgm:prSet/>
      <dgm:spPr/>
      <dgm:t>
        <a:bodyPr/>
        <a:lstStyle/>
        <a:p>
          <a:endParaRPr lang="en-US"/>
        </a:p>
      </dgm:t>
    </dgm:pt>
    <dgm:pt modelId="{0D250F5A-D0AB-48CE-A8AD-FEE0948A29A7}">
      <dgm:prSet phldrT="[Text]" phldr="0"/>
      <dgm:spPr/>
      <dgm:t>
        <a:bodyPr/>
        <a:lstStyle/>
        <a:p>
          <a:pPr algn="l"/>
          <a:r>
            <a:rPr lang="en-US" dirty="0">
              <a:latin typeface="Calibri" panose="020F0502020204030204"/>
            </a:rPr>
            <a:t>- </a:t>
          </a:r>
          <a:r>
            <a:rPr lang="en-US" dirty="0"/>
            <a:t>Local voices matter</a:t>
          </a:r>
          <a:br>
            <a:rPr lang="en-US" dirty="0"/>
          </a:br>
          <a:r>
            <a:rPr lang="en-US" dirty="0">
              <a:latin typeface="Calibri" panose="020F0502020204030204"/>
            </a:rPr>
            <a:t>- </a:t>
          </a:r>
          <a:r>
            <a:rPr lang="en-US" dirty="0"/>
            <a:t>Better plans come from feedback</a:t>
          </a:r>
          <a:r>
            <a:rPr lang="en-US" b="1" dirty="0"/>
            <a:t> </a:t>
          </a:r>
        </a:p>
        <a:p>
          <a:pPr algn="l"/>
          <a:r>
            <a:rPr lang="en-US" i="1" dirty="0"/>
            <a:t>Good plans need community guidance</a:t>
          </a:r>
          <a:endParaRPr lang="en-US" b="1" dirty="0"/>
        </a:p>
      </dgm:t>
    </dgm:pt>
    <dgm:pt modelId="{1E5AC955-4D7B-4490-B1D0-BD2574A9913E}" type="parTrans" cxnId="{C9D4BB9D-3017-45EC-9589-048565FD488D}">
      <dgm:prSet/>
      <dgm:spPr/>
      <dgm:t>
        <a:bodyPr/>
        <a:lstStyle/>
        <a:p>
          <a:endParaRPr lang="en-US"/>
        </a:p>
      </dgm:t>
    </dgm:pt>
    <dgm:pt modelId="{BB9D4BCB-4B84-43BD-8530-2E252BC03FE2}" type="sibTrans" cxnId="{C9D4BB9D-3017-45EC-9589-048565FD488D}">
      <dgm:prSet/>
      <dgm:spPr/>
      <dgm:t>
        <a:bodyPr/>
        <a:lstStyle/>
        <a:p>
          <a:endParaRPr lang="en-US"/>
        </a:p>
      </dgm:t>
    </dgm:pt>
    <dgm:pt modelId="{D101853B-7112-46F7-8991-87DB87CE5A98}">
      <dgm:prSet phldrT="[Text]" phldr="0" custT="1"/>
      <dgm:spPr/>
      <dgm:t>
        <a:bodyPr/>
        <a:lstStyle/>
        <a:p>
          <a:pPr algn="l">
            <a:buNone/>
          </a:pPr>
          <a:r>
            <a:rPr lang="en-US" sz="1100" b="1" u="none" dirty="0"/>
            <a:t>What Kind of Feedback Can You Share?</a:t>
          </a:r>
          <a:r>
            <a:rPr lang="en-US" sz="1100" dirty="0"/>
            <a:t>
</a:t>
          </a:r>
          <a:r>
            <a:rPr lang="en-US" sz="1100" dirty="0">
              <a:latin typeface="+mn-lt"/>
            </a:rPr>
            <a:t>- </a:t>
          </a:r>
          <a:r>
            <a:rPr lang="en-US" sz="1100" dirty="0"/>
            <a:t>Is this clear?
</a:t>
          </a:r>
          <a:r>
            <a:rPr lang="en-US" sz="1100" dirty="0">
              <a:latin typeface="+mn-lt"/>
            </a:rPr>
            <a:t>- </a:t>
          </a:r>
          <a:r>
            <a:rPr lang="en-US" sz="1100" dirty="0"/>
            <a:t>What is missing?
</a:t>
          </a:r>
          <a:r>
            <a:rPr lang="en-US" sz="1100" dirty="0">
              <a:latin typeface="+mn-lt"/>
            </a:rPr>
            <a:t>- </a:t>
          </a:r>
          <a:r>
            <a:rPr lang="en-US" sz="1100" dirty="0"/>
            <a:t>What should we do better?
</a:t>
          </a:r>
          <a:r>
            <a:rPr lang="en-US" sz="1100" i="1" dirty="0"/>
            <a:t>You do not need to be a technical expert. Lived experience matters.</a:t>
          </a:r>
          <a:endParaRPr lang="en-US" sz="1050" b="1" dirty="0"/>
        </a:p>
      </dgm:t>
    </dgm:pt>
    <dgm:pt modelId="{582FA01C-FC18-4953-B143-C13217E422F5}" type="parTrans" cxnId="{8E200DBE-1654-43E5-AD71-1E1F6C0F542A}">
      <dgm:prSet/>
      <dgm:spPr/>
      <dgm:t>
        <a:bodyPr/>
        <a:lstStyle/>
        <a:p>
          <a:endParaRPr lang="en-US"/>
        </a:p>
      </dgm:t>
    </dgm:pt>
    <dgm:pt modelId="{4270FE26-D078-49FC-B6C3-2A346FD9BE51}" type="sibTrans" cxnId="{8E200DBE-1654-43E5-AD71-1E1F6C0F542A}">
      <dgm:prSet/>
      <dgm:spPr/>
      <dgm:t>
        <a:bodyPr/>
        <a:lstStyle/>
        <a:p>
          <a:endParaRPr lang="en-US"/>
        </a:p>
      </dgm:t>
    </dgm:pt>
    <dgm:pt modelId="{F290CD29-90EF-4D3D-A898-9ED0679768FE}" type="pres">
      <dgm:prSet presAssocID="{C2B6A306-DE73-43C2-8688-3A54AFB0543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52EE71-17C5-46C4-B38C-531E56878E2C}" type="pres">
      <dgm:prSet presAssocID="{DD431FB2-F116-4FE6-83C5-944AB1C206AE}" presName="root" presStyleCnt="0"/>
      <dgm:spPr/>
    </dgm:pt>
    <dgm:pt modelId="{20F54307-EC23-46E7-B9DC-EC492B70AEB6}" type="pres">
      <dgm:prSet presAssocID="{DD431FB2-F116-4FE6-83C5-944AB1C206AE}" presName="rootComposite" presStyleCnt="0"/>
      <dgm:spPr/>
    </dgm:pt>
    <dgm:pt modelId="{FE123069-3EAC-48F5-B21F-C153C3F6A0A3}" type="pres">
      <dgm:prSet presAssocID="{DD431FB2-F116-4FE6-83C5-944AB1C206AE}" presName="rootText" presStyleLbl="node1" presStyleIdx="0" presStyleCnt="2"/>
      <dgm:spPr/>
    </dgm:pt>
    <dgm:pt modelId="{F5518132-2701-4416-92B8-02835389B35A}" type="pres">
      <dgm:prSet presAssocID="{DD431FB2-F116-4FE6-83C5-944AB1C206AE}" presName="rootConnector" presStyleLbl="node1" presStyleIdx="0" presStyleCnt="2"/>
      <dgm:spPr/>
    </dgm:pt>
    <dgm:pt modelId="{8808F02C-1741-4FF1-84F2-3BC156D7D7DB}" type="pres">
      <dgm:prSet presAssocID="{DD431FB2-F116-4FE6-83C5-944AB1C206AE}" presName="childShape" presStyleCnt="0"/>
      <dgm:spPr/>
    </dgm:pt>
    <dgm:pt modelId="{4468C8DD-D035-40B2-957F-1F5B745372F7}" type="pres">
      <dgm:prSet presAssocID="{7D5A88BD-C349-442D-8B95-2E26EB6BE28C}" presName="Name13" presStyleLbl="parChTrans1D2" presStyleIdx="0" presStyleCnt="4"/>
      <dgm:spPr/>
    </dgm:pt>
    <dgm:pt modelId="{52057E1E-6662-4F82-B6C0-B39114D91C73}" type="pres">
      <dgm:prSet presAssocID="{AEB60F21-6A2C-4734-88DB-CEDD7DBB8C6C}" presName="childText" presStyleLbl="bgAcc1" presStyleIdx="0" presStyleCnt="4">
        <dgm:presLayoutVars>
          <dgm:bulletEnabled val="1"/>
        </dgm:presLayoutVars>
      </dgm:prSet>
      <dgm:spPr/>
    </dgm:pt>
    <dgm:pt modelId="{07518CB2-D07A-49FA-9253-20895A99A526}" type="pres">
      <dgm:prSet presAssocID="{68259866-B46B-4054-BB69-DB09AA8F0D4F}" presName="Name13" presStyleLbl="parChTrans1D2" presStyleIdx="1" presStyleCnt="4"/>
      <dgm:spPr/>
    </dgm:pt>
    <dgm:pt modelId="{8BF2D436-016B-4B3F-BB22-8C1C679F7A54}" type="pres">
      <dgm:prSet presAssocID="{DE0AE368-CC5E-43C6-88F7-50BB5355B6B2}" presName="childText" presStyleLbl="bgAcc1" presStyleIdx="1" presStyleCnt="4">
        <dgm:presLayoutVars>
          <dgm:bulletEnabled val="1"/>
        </dgm:presLayoutVars>
      </dgm:prSet>
      <dgm:spPr/>
    </dgm:pt>
    <dgm:pt modelId="{9F1CA1B9-7CCD-4812-820F-E54977B10157}" type="pres">
      <dgm:prSet presAssocID="{991D2670-A96D-4ADE-A67D-847318ABC6A0}" presName="root" presStyleCnt="0"/>
      <dgm:spPr/>
    </dgm:pt>
    <dgm:pt modelId="{010D5104-55C8-4356-8353-B37682228BCE}" type="pres">
      <dgm:prSet presAssocID="{991D2670-A96D-4ADE-A67D-847318ABC6A0}" presName="rootComposite" presStyleCnt="0"/>
      <dgm:spPr/>
    </dgm:pt>
    <dgm:pt modelId="{A3D6E0AD-B81F-4325-A9B0-30F593711AD5}" type="pres">
      <dgm:prSet presAssocID="{991D2670-A96D-4ADE-A67D-847318ABC6A0}" presName="rootText" presStyleLbl="node1" presStyleIdx="1" presStyleCnt="2"/>
      <dgm:spPr/>
    </dgm:pt>
    <dgm:pt modelId="{1046BFE6-F57C-4D6E-ACBF-47D294C08D3C}" type="pres">
      <dgm:prSet presAssocID="{991D2670-A96D-4ADE-A67D-847318ABC6A0}" presName="rootConnector" presStyleLbl="node1" presStyleIdx="1" presStyleCnt="2"/>
      <dgm:spPr/>
    </dgm:pt>
    <dgm:pt modelId="{406BDFDF-31A0-4DA1-AAC7-C98C8E1733C1}" type="pres">
      <dgm:prSet presAssocID="{991D2670-A96D-4ADE-A67D-847318ABC6A0}" presName="childShape" presStyleCnt="0"/>
      <dgm:spPr/>
    </dgm:pt>
    <dgm:pt modelId="{5D2D97D4-8BBA-47D3-88FC-BC4547C54EC0}" type="pres">
      <dgm:prSet presAssocID="{1E5AC955-4D7B-4490-B1D0-BD2574A9913E}" presName="Name13" presStyleLbl="parChTrans1D2" presStyleIdx="2" presStyleCnt="4"/>
      <dgm:spPr/>
    </dgm:pt>
    <dgm:pt modelId="{C0DDC142-7AD8-4F84-A932-7A1EC7283A0F}" type="pres">
      <dgm:prSet presAssocID="{0D250F5A-D0AB-48CE-A8AD-FEE0948A29A7}" presName="childText" presStyleLbl="bgAcc1" presStyleIdx="2" presStyleCnt="4">
        <dgm:presLayoutVars>
          <dgm:bulletEnabled val="1"/>
        </dgm:presLayoutVars>
      </dgm:prSet>
      <dgm:spPr/>
    </dgm:pt>
    <dgm:pt modelId="{2136DA0B-2ECE-4B6D-9392-154B6DDA7CA6}" type="pres">
      <dgm:prSet presAssocID="{582FA01C-FC18-4953-B143-C13217E422F5}" presName="Name13" presStyleLbl="parChTrans1D2" presStyleIdx="3" presStyleCnt="4"/>
      <dgm:spPr/>
    </dgm:pt>
    <dgm:pt modelId="{CD300B93-5AE3-4DB3-B095-CEFA403E5FEF}" type="pres">
      <dgm:prSet presAssocID="{D101853B-7112-46F7-8991-87DB87CE5A98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2A3C0C0B-B4D0-4A5A-A818-FC9C337A4177}" type="presOf" srcId="{7D5A88BD-C349-442D-8B95-2E26EB6BE28C}" destId="{4468C8DD-D035-40B2-957F-1F5B745372F7}" srcOrd="0" destOrd="0" presId="urn:microsoft.com/office/officeart/2005/8/layout/hierarchy3"/>
    <dgm:cxn modelId="{9430200B-3BFE-491E-BB44-F17D7F40CCB0}" srcId="{DD431FB2-F116-4FE6-83C5-944AB1C206AE}" destId="{AEB60F21-6A2C-4734-88DB-CEDD7DBB8C6C}" srcOrd="0" destOrd="0" parTransId="{7D5A88BD-C349-442D-8B95-2E26EB6BE28C}" sibTransId="{23B7AB53-ED88-4DFE-976D-ADA21FEC5C92}"/>
    <dgm:cxn modelId="{DF505960-D997-4344-8186-BA5C4CEE035F}" type="presOf" srcId="{DE0AE368-CC5E-43C6-88F7-50BB5355B6B2}" destId="{8BF2D436-016B-4B3F-BB22-8C1C679F7A54}" srcOrd="0" destOrd="0" presId="urn:microsoft.com/office/officeart/2005/8/layout/hierarchy3"/>
    <dgm:cxn modelId="{59085766-64E3-46B0-8E34-11ED27BBD7CF}" type="presOf" srcId="{AEB60F21-6A2C-4734-88DB-CEDD7DBB8C6C}" destId="{52057E1E-6662-4F82-B6C0-B39114D91C73}" srcOrd="0" destOrd="0" presId="urn:microsoft.com/office/officeart/2005/8/layout/hierarchy3"/>
    <dgm:cxn modelId="{A3F5E26A-7886-466F-84D2-FDC84166641E}" type="presOf" srcId="{582FA01C-FC18-4953-B143-C13217E422F5}" destId="{2136DA0B-2ECE-4B6D-9392-154B6DDA7CA6}" srcOrd="0" destOrd="0" presId="urn:microsoft.com/office/officeart/2005/8/layout/hierarchy3"/>
    <dgm:cxn modelId="{5A83514C-86D0-48CD-930A-2B05DACCE921}" type="presOf" srcId="{0D250F5A-D0AB-48CE-A8AD-FEE0948A29A7}" destId="{C0DDC142-7AD8-4F84-A932-7A1EC7283A0F}" srcOrd="0" destOrd="0" presId="urn:microsoft.com/office/officeart/2005/8/layout/hierarchy3"/>
    <dgm:cxn modelId="{D680FA51-2474-43AF-A6E2-6CC41A3DEC37}" srcId="{DD431FB2-F116-4FE6-83C5-944AB1C206AE}" destId="{DE0AE368-CC5E-43C6-88F7-50BB5355B6B2}" srcOrd="1" destOrd="0" parTransId="{68259866-B46B-4054-BB69-DB09AA8F0D4F}" sibTransId="{009B7CBB-E4E8-446F-9FA9-6C72A3ABE3A0}"/>
    <dgm:cxn modelId="{CA003952-8D64-4C86-807D-E2E9976B08CA}" type="presOf" srcId="{C2B6A306-DE73-43C2-8688-3A54AFB05439}" destId="{F290CD29-90EF-4D3D-A898-9ED0679768FE}" srcOrd="0" destOrd="0" presId="urn:microsoft.com/office/officeart/2005/8/layout/hierarchy3"/>
    <dgm:cxn modelId="{B9314F81-1369-48EB-9916-415EB51420FC}" type="presOf" srcId="{DD431FB2-F116-4FE6-83C5-944AB1C206AE}" destId="{F5518132-2701-4416-92B8-02835389B35A}" srcOrd="1" destOrd="0" presId="urn:microsoft.com/office/officeart/2005/8/layout/hierarchy3"/>
    <dgm:cxn modelId="{D5213B92-347C-4BE7-8EEE-CAF1EDA47135}" type="presOf" srcId="{1E5AC955-4D7B-4490-B1D0-BD2574A9913E}" destId="{5D2D97D4-8BBA-47D3-88FC-BC4547C54EC0}" srcOrd="0" destOrd="0" presId="urn:microsoft.com/office/officeart/2005/8/layout/hierarchy3"/>
    <dgm:cxn modelId="{D6B92798-59EE-4CFE-B510-6CF35BD60C6D}" srcId="{C2B6A306-DE73-43C2-8688-3A54AFB05439}" destId="{DD431FB2-F116-4FE6-83C5-944AB1C206AE}" srcOrd="0" destOrd="0" parTransId="{B85BB78A-F53A-45CB-B14D-43CAF3ACEA21}" sibTransId="{8C5C55DF-FA42-4C6D-B516-E4125BE8727C}"/>
    <dgm:cxn modelId="{72CA949A-7031-49C7-9539-C44C23572194}" type="presOf" srcId="{68259866-B46B-4054-BB69-DB09AA8F0D4F}" destId="{07518CB2-D07A-49FA-9253-20895A99A526}" srcOrd="0" destOrd="0" presId="urn:microsoft.com/office/officeart/2005/8/layout/hierarchy3"/>
    <dgm:cxn modelId="{C9D4BB9D-3017-45EC-9589-048565FD488D}" srcId="{991D2670-A96D-4ADE-A67D-847318ABC6A0}" destId="{0D250F5A-D0AB-48CE-A8AD-FEE0948A29A7}" srcOrd="0" destOrd="0" parTransId="{1E5AC955-4D7B-4490-B1D0-BD2574A9913E}" sibTransId="{BB9D4BCB-4B84-43BD-8530-2E252BC03FE2}"/>
    <dgm:cxn modelId="{5F014E9F-421E-43DE-9159-04398C9241B4}" srcId="{C2B6A306-DE73-43C2-8688-3A54AFB05439}" destId="{991D2670-A96D-4ADE-A67D-847318ABC6A0}" srcOrd="1" destOrd="0" parTransId="{DE183C1B-D45B-4001-98A8-E62C1A698182}" sibTransId="{EB12E3F8-0FEF-46A0-A65D-2B6C2857D751}"/>
    <dgm:cxn modelId="{7A4801A3-EDCE-473F-A372-A40D81DAFF9E}" type="presOf" srcId="{991D2670-A96D-4ADE-A67D-847318ABC6A0}" destId="{1046BFE6-F57C-4D6E-ACBF-47D294C08D3C}" srcOrd="1" destOrd="0" presId="urn:microsoft.com/office/officeart/2005/8/layout/hierarchy3"/>
    <dgm:cxn modelId="{AFF471A8-EB1D-47CC-986F-C0F4C40BF2D5}" type="presOf" srcId="{D101853B-7112-46F7-8991-87DB87CE5A98}" destId="{CD300B93-5AE3-4DB3-B095-CEFA403E5FEF}" srcOrd="0" destOrd="0" presId="urn:microsoft.com/office/officeart/2005/8/layout/hierarchy3"/>
    <dgm:cxn modelId="{858504AF-C557-48DB-86AB-E1D1510ADB14}" type="presOf" srcId="{DD431FB2-F116-4FE6-83C5-944AB1C206AE}" destId="{FE123069-3EAC-48F5-B21F-C153C3F6A0A3}" srcOrd="0" destOrd="0" presId="urn:microsoft.com/office/officeart/2005/8/layout/hierarchy3"/>
    <dgm:cxn modelId="{8E200DBE-1654-43E5-AD71-1E1F6C0F542A}" srcId="{991D2670-A96D-4ADE-A67D-847318ABC6A0}" destId="{D101853B-7112-46F7-8991-87DB87CE5A98}" srcOrd="1" destOrd="0" parTransId="{582FA01C-FC18-4953-B143-C13217E422F5}" sibTransId="{4270FE26-D078-49FC-B6C3-2A346FD9BE51}"/>
    <dgm:cxn modelId="{D42974DF-5584-45BE-9141-990600843DC1}" type="presOf" srcId="{991D2670-A96D-4ADE-A67D-847318ABC6A0}" destId="{A3D6E0AD-B81F-4325-A9B0-30F593711AD5}" srcOrd="0" destOrd="0" presId="urn:microsoft.com/office/officeart/2005/8/layout/hierarchy3"/>
    <dgm:cxn modelId="{6EB07D67-2C60-4B62-9D69-E36DACA81E62}" type="presParOf" srcId="{F290CD29-90EF-4D3D-A898-9ED0679768FE}" destId="{1352EE71-17C5-46C4-B38C-531E56878E2C}" srcOrd="0" destOrd="0" presId="urn:microsoft.com/office/officeart/2005/8/layout/hierarchy3"/>
    <dgm:cxn modelId="{37A8558D-279D-4E21-A7B8-3CC8BC83568A}" type="presParOf" srcId="{1352EE71-17C5-46C4-B38C-531E56878E2C}" destId="{20F54307-EC23-46E7-B9DC-EC492B70AEB6}" srcOrd="0" destOrd="0" presId="urn:microsoft.com/office/officeart/2005/8/layout/hierarchy3"/>
    <dgm:cxn modelId="{85E588B7-9ABF-4A1A-86EC-39ED2F9E1AED}" type="presParOf" srcId="{20F54307-EC23-46E7-B9DC-EC492B70AEB6}" destId="{FE123069-3EAC-48F5-B21F-C153C3F6A0A3}" srcOrd="0" destOrd="0" presId="urn:microsoft.com/office/officeart/2005/8/layout/hierarchy3"/>
    <dgm:cxn modelId="{1BF7CB86-5C28-4404-BD17-ED7D1580DB3F}" type="presParOf" srcId="{20F54307-EC23-46E7-B9DC-EC492B70AEB6}" destId="{F5518132-2701-4416-92B8-02835389B35A}" srcOrd="1" destOrd="0" presId="urn:microsoft.com/office/officeart/2005/8/layout/hierarchy3"/>
    <dgm:cxn modelId="{D844B75C-CE58-4D9E-9DC5-E93E382E5EE0}" type="presParOf" srcId="{1352EE71-17C5-46C4-B38C-531E56878E2C}" destId="{8808F02C-1741-4FF1-84F2-3BC156D7D7DB}" srcOrd="1" destOrd="0" presId="urn:microsoft.com/office/officeart/2005/8/layout/hierarchy3"/>
    <dgm:cxn modelId="{4959CBE7-269B-4B7C-90DF-EDE3F33123F2}" type="presParOf" srcId="{8808F02C-1741-4FF1-84F2-3BC156D7D7DB}" destId="{4468C8DD-D035-40B2-957F-1F5B745372F7}" srcOrd="0" destOrd="0" presId="urn:microsoft.com/office/officeart/2005/8/layout/hierarchy3"/>
    <dgm:cxn modelId="{E2E20004-F325-47B6-981C-54141969E0AF}" type="presParOf" srcId="{8808F02C-1741-4FF1-84F2-3BC156D7D7DB}" destId="{52057E1E-6662-4F82-B6C0-B39114D91C73}" srcOrd="1" destOrd="0" presId="urn:microsoft.com/office/officeart/2005/8/layout/hierarchy3"/>
    <dgm:cxn modelId="{80F031D8-DEC0-4CD8-815A-66E6A5B4C4BC}" type="presParOf" srcId="{8808F02C-1741-4FF1-84F2-3BC156D7D7DB}" destId="{07518CB2-D07A-49FA-9253-20895A99A526}" srcOrd="2" destOrd="0" presId="urn:microsoft.com/office/officeart/2005/8/layout/hierarchy3"/>
    <dgm:cxn modelId="{5790941A-D927-46A7-B76B-03ED67A98378}" type="presParOf" srcId="{8808F02C-1741-4FF1-84F2-3BC156D7D7DB}" destId="{8BF2D436-016B-4B3F-BB22-8C1C679F7A54}" srcOrd="3" destOrd="0" presId="urn:microsoft.com/office/officeart/2005/8/layout/hierarchy3"/>
    <dgm:cxn modelId="{A3719B92-5412-4FEA-844A-FA0CD476DE29}" type="presParOf" srcId="{F290CD29-90EF-4D3D-A898-9ED0679768FE}" destId="{9F1CA1B9-7CCD-4812-820F-E54977B10157}" srcOrd="1" destOrd="0" presId="urn:microsoft.com/office/officeart/2005/8/layout/hierarchy3"/>
    <dgm:cxn modelId="{4BE13F18-CAA1-48C7-B6A7-7C8F66704756}" type="presParOf" srcId="{9F1CA1B9-7CCD-4812-820F-E54977B10157}" destId="{010D5104-55C8-4356-8353-B37682228BCE}" srcOrd="0" destOrd="0" presId="urn:microsoft.com/office/officeart/2005/8/layout/hierarchy3"/>
    <dgm:cxn modelId="{054B1D35-AEFE-4E66-9627-4C769BAB6544}" type="presParOf" srcId="{010D5104-55C8-4356-8353-B37682228BCE}" destId="{A3D6E0AD-B81F-4325-A9B0-30F593711AD5}" srcOrd="0" destOrd="0" presId="urn:microsoft.com/office/officeart/2005/8/layout/hierarchy3"/>
    <dgm:cxn modelId="{105ADF29-1B09-4402-AF73-D3178D8ED4A2}" type="presParOf" srcId="{010D5104-55C8-4356-8353-B37682228BCE}" destId="{1046BFE6-F57C-4D6E-ACBF-47D294C08D3C}" srcOrd="1" destOrd="0" presId="urn:microsoft.com/office/officeart/2005/8/layout/hierarchy3"/>
    <dgm:cxn modelId="{C0BC2CC0-6893-4E14-B61A-ED7590A31958}" type="presParOf" srcId="{9F1CA1B9-7CCD-4812-820F-E54977B10157}" destId="{406BDFDF-31A0-4DA1-AAC7-C98C8E1733C1}" srcOrd="1" destOrd="0" presId="urn:microsoft.com/office/officeart/2005/8/layout/hierarchy3"/>
    <dgm:cxn modelId="{C1BA1F0A-A766-403C-9B5B-2C65A1C80804}" type="presParOf" srcId="{406BDFDF-31A0-4DA1-AAC7-C98C8E1733C1}" destId="{5D2D97D4-8BBA-47D3-88FC-BC4547C54EC0}" srcOrd="0" destOrd="0" presId="urn:microsoft.com/office/officeart/2005/8/layout/hierarchy3"/>
    <dgm:cxn modelId="{5BCD69D2-93C3-420B-9F3A-95711B419D56}" type="presParOf" srcId="{406BDFDF-31A0-4DA1-AAC7-C98C8E1733C1}" destId="{C0DDC142-7AD8-4F84-A932-7A1EC7283A0F}" srcOrd="1" destOrd="0" presId="urn:microsoft.com/office/officeart/2005/8/layout/hierarchy3"/>
    <dgm:cxn modelId="{073DC819-89BB-4B47-B76B-F6BD05A9E44F}" type="presParOf" srcId="{406BDFDF-31A0-4DA1-AAC7-C98C8E1733C1}" destId="{2136DA0B-2ECE-4B6D-9392-154B6DDA7CA6}" srcOrd="2" destOrd="0" presId="urn:microsoft.com/office/officeart/2005/8/layout/hierarchy3"/>
    <dgm:cxn modelId="{0DED3F12-9573-428F-B201-B00DDD777232}" type="presParOf" srcId="{406BDFDF-31A0-4DA1-AAC7-C98C8E1733C1}" destId="{CD300B93-5AE3-4DB3-B095-CEFA403E5FE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15C7B-9A5B-49B6-88B3-340C8E4BAF93}">
      <dsp:nvSpPr>
        <dsp:cNvPr id="0" name=""/>
        <dsp:cNvSpPr/>
      </dsp:nvSpPr>
      <dsp:spPr>
        <a:xfrm>
          <a:off x="1357330" y="0"/>
          <a:ext cx="8872296" cy="482466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0438E-4873-4F65-89A0-0FC8FDBDC265}">
      <dsp:nvSpPr>
        <dsp:cNvPr id="0" name=""/>
        <dsp:cNvSpPr/>
      </dsp:nvSpPr>
      <dsp:spPr>
        <a:xfrm>
          <a:off x="0" y="1447400"/>
          <a:ext cx="4729716" cy="1929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The FMZP Contains Information about: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/>
            </a:rPr>
            <a:t>-Where </a:t>
          </a:r>
          <a:r>
            <a:rPr lang="en-US" sz="2000" kern="1200" dirty="0"/>
            <a:t>nitrate contamination is a concern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-How VWC implements the program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 How communities can participate </a:t>
          </a:r>
        </a:p>
      </dsp:txBody>
      <dsp:txXfrm>
        <a:off x="94208" y="1541608"/>
        <a:ext cx="4541300" cy="1741451"/>
      </dsp:txXfrm>
    </dsp:sp>
    <dsp:sp modelId="{E7C2E06F-72BA-4CAB-AF98-07935080C391}">
      <dsp:nvSpPr>
        <dsp:cNvPr id="0" name=""/>
        <dsp:cNvSpPr/>
      </dsp:nvSpPr>
      <dsp:spPr>
        <a:xfrm>
          <a:off x="4884310" y="1447400"/>
          <a:ext cx="4729716" cy="1929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i="1" kern="1200" dirty="0"/>
            <a:t>This document sets the foundation for future solutions</a:t>
          </a:r>
          <a:r>
            <a:rPr lang="en-US" sz="3500" kern="1200" dirty="0"/>
            <a:t>.</a:t>
          </a:r>
        </a:p>
      </dsp:txBody>
      <dsp:txXfrm>
        <a:off x="4978518" y="1541608"/>
        <a:ext cx="4541300" cy="17414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A5FFC-4586-403B-842B-34F167067B3F}">
      <dsp:nvSpPr>
        <dsp:cNvPr id="0" name=""/>
        <dsp:cNvSpPr/>
      </dsp:nvSpPr>
      <dsp:spPr>
        <a:xfrm>
          <a:off x="0" y="0"/>
          <a:ext cx="4659944" cy="1393901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Domestic Well Testing for </a:t>
          </a:r>
          <a:r>
            <a:rPr lang="en-US" sz="1800" b="0" kern="1200" dirty="0"/>
            <a:t>residents that are in the Management Zone and have a domestic well</a:t>
          </a:r>
        </a:p>
      </dsp:txBody>
      <dsp:txXfrm>
        <a:off x="40826" y="40826"/>
        <a:ext cx="3155816" cy="1312249"/>
      </dsp:txXfrm>
    </dsp:sp>
    <dsp:sp modelId="{C461F2F9-965C-4AC8-ADC1-BF4F7913A8A4}">
      <dsp:nvSpPr>
        <dsp:cNvPr id="0" name=""/>
        <dsp:cNvSpPr/>
      </dsp:nvSpPr>
      <dsp:spPr>
        <a:xfrm>
          <a:off x="411171" y="1626218"/>
          <a:ext cx="4659944" cy="139390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1" kern="1200" dirty="0"/>
            <a:t>If well testing shows levels above the </a:t>
          </a:r>
          <a:r>
            <a:rPr lang="en-US" sz="1800" b="0" i="1" kern="1200" dirty="0">
              <a:solidFill>
                <a:schemeClr val="bg1"/>
              </a:solidFill>
            </a:rPr>
            <a:t>nitrate drinking water standard</a:t>
          </a:r>
          <a:r>
            <a:rPr lang="en-US" sz="1800" b="0" i="1" kern="1200" dirty="0"/>
            <a:t> </a:t>
          </a:r>
        </a:p>
      </dsp:txBody>
      <dsp:txXfrm>
        <a:off x="451997" y="1667044"/>
        <a:ext cx="3261085" cy="1312249"/>
      </dsp:txXfrm>
    </dsp:sp>
    <dsp:sp modelId="{D06F8CCD-ADCE-4671-B740-FA4DA2DE96A2}">
      <dsp:nvSpPr>
        <dsp:cNvPr id="0" name=""/>
        <dsp:cNvSpPr/>
      </dsp:nvSpPr>
      <dsp:spPr>
        <a:xfrm>
          <a:off x="822343" y="3252436"/>
          <a:ext cx="4659944" cy="1393901"/>
        </a:xfrm>
        <a:prstGeom prst="roundRect">
          <a:avLst>
            <a:gd name="adj" fmla="val 10000"/>
          </a:avLst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Free Bottled Water Delivery is coordinated</a:t>
          </a:r>
        </a:p>
      </dsp:txBody>
      <dsp:txXfrm>
        <a:off x="863169" y="3293262"/>
        <a:ext cx="3261085" cy="1312249"/>
      </dsp:txXfrm>
    </dsp:sp>
    <dsp:sp modelId="{10B0D1E7-FBA6-42D1-A074-9D7FEAE3982E}">
      <dsp:nvSpPr>
        <dsp:cNvPr id="0" name=""/>
        <dsp:cNvSpPr/>
      </dsp:nvSpPr>
      <dsp:spPr>
        <a:xfrm>
          <a:off x="3753908" y="1057041"/>
          <a:ext cx="906035" cy="906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957766" y="1057041"/>
        <a:ext cx="498319" cy="681791"/>
      </dsp:txXfrm>
    </dsp:sp>
    <dsp:sp modelId="{3071E29F-0C01-476D-BAD1-F65A9773B2C7}">
      <dsp:nvSpPr>
        <dsp:cNvPr id="0" name=""/>
        <dsp:cNvSpPr/>
      </dsp:nvSpPr>
      <dsp:spPr>
        <a:xfrm>
          <a:off x="4165080" y="2673967"/>
          <a:ext cx="906035" cy="906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368938" y="2673967"/>
        <a:ext cx="498319" cy="681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23069-3EAC-48F5-B21F-C153C3F6A0A3}">
      <dsp:nvSpPr>
        <dsp:cNvPr id="0" name=""/>
        <dsp:cNvSpPr/>
      </dsp:nvSpPr>
      <dsp:spPr>
        <a:xfrm>
          <a:off x="1623308" y="2733"/>
          <a:ext cx="2990882" cy="1495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How to Share Your Comments</a:t>
          </a:r>
        </a:p>
      </dsp:txBody>
      <dsp:txXfrm>
        <a:off x="1667108" y="46533"/>
        <a:ext cx="2903282" cy="1407841"/>
      </dsp:txXfrm>
    </dsp:sp>
    <dsp:sp modelId="{4468C8DD-D035-40B2-957F-1F5B745372F7}">
      <dsp:nvSpPr>
        <dsp:cNvPr id="0" name=""/>
        <dsp:cNvSpPr/>
      </dsp:nvSpPr>
      <dsp:spPr>
        <a:xfrm>
          <a:off x="1922397" y="1498174"/>
          <a:ext cx="299088" cy="1121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1581"/>
              </a:lnTo>
              <a:lnTo>
                <a:pt x="299088" y="1121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57E1E-6662-4F82-B6C0-B39114D91C73}">
      <dsp:nvSpPr>
        <dsp:cNvPr id="0" name=""/>
        <dsp:cNvSpPr/>
      </dsp:nvSpPr>
      <dsp:spPr>
        <a:xfrm>
          <a:off x="2221485" y="1872035"/>
          <a:ext cx="2392706" cy="149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Read the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“Plan for Public Review”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Send comments by email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Ask questions TODAY!</a:t>
          </a:r>
        </a:p>
      </dsp:txBody>
      <dsp:txXfrm>
        <a:off x="2265285" y="1915835"/>
        <a:ext cx="2305106" cy="1407841"/>
      </dsp:txXfrm>
    </dsp:sp>
    <dsp:sp modelId="{07518CB2-D07A-49FA-9253-20895A99A526}">
      <dsp:nvSpPr>
        <dsp:cNvPr id="0" name=""/>
        <dsp:cNvSpPr/>
      </dsp:nvSpPr>
      <dsp:spPr>
        <a:xfrm>
          <a:off x="1922397" y="1498174"/>
          <a:ext cx="299088" cy="2990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0882"/>
              </a:lnTo>
              <a:lnTo>
                <a:pt x="299088" y="2990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2D436-016B-4B3F-BB22-8C1C679F7A54}">
      <dsp:nvSpPr>
        <dsp:cNvPr id="0" name=""/>
        <dsp:cNvSpPr/>
      </dsp:nvSpPr>
      <dsp:spPr>
        <a:xfrm>
          <a:off x="2221485" y="3741337"/>
          <a:ext cx="2392706" cy="149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Email: </a:t>
          </a:r>
          <a:r>
            <a:rPr lang="en-US" sz="1400" b="1" kern="1200" dirty="0">
              <a:hlinkClick xmlns:r="http://schemas.openxmlformats.org/officeDocument/2006/relationships" r:id="rId1"/>
            </a:rPr>
            <a:t>contact@valleywayterc.org</a:t>
          </a:r>
          <a:endParaRPr lang="en-U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Website: </a:t>
          </a:r>
          <a:r>
            <a:rPr lang="en-US" sz="1400" b="1" kern="1200" dirty="0">
              <a:hlinkClick xmlns:r="http://schemas.openxmlformats.org/officeDocument/2006/relationships" r:id="rId2"/>
            </a:rPr>
            <a:t>www.valleywaterc.org</a:t>
          </a:r>
          <a:endParaRPr lang="en-U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Comments can be short. One sentence is okay.</a:t>
          </a:r>
        </a:p>
      </dsp:txBody>
      <dsp:txXfrm>
        <a:off x="2265285" y="3785137"/>
        <a:ext cx="2305106" cy="1407841"/>
      </dsp:txXfrm>
    </dsp:sp>
    <dsp:sp modelId="{A3D6E0AD-B81F-4325-A9B0-30F593711AD5}">
      <dsp:nvSpPr>
        <dsp:cNvPr id="0" name=""/>
        <dsp:cNvSpPr/>
      </dsp:nvSpPr>
      <dsp:spPr>
        <a:xfrm>
          <a:off x="5361912" y="2733"/>
          <a:ext cx="2990882" cy="1495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Your Input is Important</a:t>
          </a:r>
        </a:p>
      </dsp:txBody>
      <dsp:txXfrm>
        <a:off x="5405712" y="46533"/>
        <a:ext cx="2903282" cy="1407841"/>
      </dsp:txXfrm>
    </dsp:sp>
    <dsp:sp modelId="{5D2D97D4-8BBA-47D3-88FC-BC4547C54EC0}">
      <dsp:nvSpPr>
        <dsp:cNvPr id="0" name=""/>
        <dsp:cNvSpPr/>
      </dsp:nvSpPr>
      <dsp:spPr>
        <a:xfrm>
          <a:off x="5661000" y="1498174"/>
          <a:ext cx="299088" cy="1121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1581"/>
              </a:lnTo>
              <a:lnTo>
                <a:pt x="299088" y="1121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DC142-7AD8-4F84-A932-7A1EC7283A0F}">
      <dsp:nvSpPr>
        <dsp:cNvPr id="0" name=""/>
        <dsp:cNvSpPr/>
      </dsp:nvSpPr>
      <dsp:spPr>
        <a:xfrm>
          <a:off x="5960088" y="1872035"/>
          <a:ext cx="2392706" cy="149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/>
            </a:rPr>
            <a:t>- </a:t>
          </a:r>
          <a:r>
            <a:rPr lang="en-US" sz="1800" kern="1200" dirty="0"/>
            <a:t>Local voices matter</a:t>
          </a:r>
          <a:br>
            <a:rPr lang="en-US" sz="1800" kern="1200" dirty="0"/>
          </a:br>
          <a:r>
            <a:rPr lang="en-US" sz="1800" kern="1200" dirty="0">
              <a:latin typeface="Calibri" panose="020F0502020204030204"/>
            </a:rPr>
            <a:t>- </a:t>
          </a:r>
          <a:r>
            <a:rPr lang="en-US" sz="1800" kern="1200" dirty="0"/>
            <a:t>Better plans come from feedback</a:t>
          </a:r>
          <a:r>
            <a:rPr lang="en-US" sz="1800" b="1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Good plans need community guidance</a:t>
          </a:r>
          <a:endParaRPr lang="en-US" sz="1800" b="1" kern="1200" dirty="0"/>
        </a:p>
      </dsp:txBody>
      <dsp:txXfrm>
        <a:off x="6003888" y="1915835"/>
        <a:ext cx="2305106" cy="1407841"/>
      </dsp:txXfrm>
    </dsp:sp>
    <dsp:sp modelId="{2136DA0B-2ECE-4B6D-9392-154B6DDA7CA6}">
      <dsp:nvSpPr>
        <dsp:cNvPr id="0" name=""/>
        <dsp:cNvSpPr/>
      </dsp:nvSpPr>
      <dsp:spPr>
        <a:xfrm>
          <a:off x="5661000" y="1498174"/>
          <a:ext cx="299088" cy="2990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0882"/>
              </a:lnTo>
              <a:lnTo>
                <a:pt x="299088" y="2990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00B93-5AE3-4DB3-B095-CEFA403E5FEF}">
      <dsp:nvSpPr>
        <dsp:cNvPr id="0" name=""/>
        <dsp:cNvSpPr/>
      </dsp:nvSpPr>
      <dsp:spPr>
        <a:xfrm>
          <a:off x="5960088" y="3741337"/>
          <a:ext cx="2392706" cy="149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What Kind of Feedback Can You Share?</a:t>
          </a:r>
          <a:r>
            <a:rPr lang="en-US" sz="1100" kern="1200" dirty="0"/>
            <a:t>
</a:t>
          </a:r>
          <a:r>
            <a:rPr lang="en-US" sz="1100" kern="1200" dirty="0">
              <a:latin typeface="+mn-lt"/>
            </a:rPr>
            <a:t>- </a:t>
          </a:r>
          <a:r>
            <a:rPr lang="en-US" sz="1100" kern="1200" dirty="0"/>
            <a:t>Is this clear?
</a:t>
          </a:r>
          <a:r>
            <a:rPr lang="en-US" sz="1100" kern="1200" dirty="0">
              <a:latin typeface="+mn-lt"/>
            </a:rPr>
            <a:t>- </a:t>
          </a:r>
          <a:r>
            <a:rPr lang="en-US" sz="1100" kern="1200" dirty="0"/>
            <a:t>What is missing?
</a:t>
          </a:r>
          <a:r>
            <a:rPr lang="en-US" sz="1100" kern="1200" dirty="0">
              <a:latin typeface="+mn-lt"/>
            </a:rPr>
            <a:t>- </a:t>
          </a:r>
          <a:r>
            <a:rPr lang="en-US" sz="1100" kern="1200" dirty="0"/>
            <a:t>What should we do better?
</a:t>
          </a:r>
          <a:r>
            <a:rPr lang="en-US" sz="1100" i="1" kern="1200" dirty="0"/>
            <a:t>You do not need to be a technical expert. Lived experience matters.</a:t>
          </a:r>
          <a:endParaRPr lang="en-US" sz="1050" b="1" kern="1200" dirty="0"/>
        </a:p>
      </dsp:txBody>
      <dsp:txXfrm>
        <a:off x="6003888" y="3785137"/>
        <a:ext cx="2305106" cy="1407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ster">
    <p:bg>
      <p:bgPr>
        <a:solidFill>
          <a:schemeClr val="bg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9">
            <a:extLst>
              <a:ext uri="{FF2B5EF4-FFF2-40B4-BE49-F238E27FC236}">
                <a16:creationId xmlns:a16="http://schemas.microsoft.com/office/drawing/2014/main" id="{A18D9F31-445F-F144-A393-66C1BDE80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570022" y="3399776"/>
            <a:ext cx="4680510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24F2F994-08EA-D901-82B7-02E175B2F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771E6B-89EB-2C02-5C72-0054FCEA5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27" y="1865182"/>
            <a:ext cx="8504275" cy="108663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6AB390A-5A3F-A684-E5E0-3E24ED335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26" y="3268370"/>
            <a:ext cx="8504275" cy="1084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87CBCDAE-8015-5AE9-1D31-2AB35BF7C624}"/>
              </a:ext>
            </a:extLst>
          </p:cNvPr>
          <p:cNvSpPr/>
          <p:nvPr userDrawn="1"/>
        </p:nvSpPr>
        <p:spPr>
          <a:xfrm flipH="1">
            <a:off x="9197265" y="0"/>
            <a:ext cx="2994735" cy="6858000"/>
          </a:xfrm>
          <a:prstGeom prst="round1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4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81407F-D7F6-56CB-135C-01868BC19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7" y="1088211"/>
            <a:ext cx="4602483" cy="4896019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17585-E867-BB06-B195-272DA0F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8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D9EBD-88FB-A2C3-7EC2-46DD7B532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CB417425-9078-B6E8-97F7-BAA1536BA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7F56B38-71B8-A745-8D9C-BBEA278F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905999" y="4572027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3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58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841E800A-EB2C-A5B1-4C92-07EB0E116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6048" y="368732"/>
            <a:ext cx="9525000" cy="70592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7061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ster">
    <p:bg>
      <p:bgPr>
        <a:solidFill>
          <a:schemeClr val="bg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9">
            <a:extLst>
              <a:ext uri="{FF2B5EF4-FFF2-40B4-BE49-F238E27FC236}">
                <a16:creationId xmlns:a16="http://schemas.microsoft.com/office/drawing/2014/main" id="{A18D9F31-445F-F144-A393-66C1BDE80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516755" y="3390900"/>
            <a:ext cx="4680510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24F2F994-08EA-D901-82B7-02E175B2F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771E6B-89EB-2C02-5C72-0054FCEA58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927" y="1865182"/>
            <a:ext cx="8504275" cy="108663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6AB390A-5A3F-A684-E5E0-3E24ED335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26" y="3268370"/>
            <a:ext cx="8504275" cy="1084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7572946C-F257-94ED-7F54-3309C07446F5}"/>
              </a:ext>
            </a:extLst>
          </p:cNvPr>
          <p:cNvSpPr/>
          <p:nvPr userDrawn="1"/>
        </p:nvSpPr>
        <p:spPr>
          <a:xfrm flipH="1">
            <a:off x="9197265" y="0"/>
            <a:ext cx="2994735" cy="6858000"/>
          </a:xfrm>
          <a:prstGeom prst="round1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16" y="0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BC7E1-C974-80DB-7044-69EA4C33E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13BC7972-B90F-EE5E-2DD1-47ED7CD64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0371" y="365768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E62B75DA-0AA3-F3AE-C282-93EB982BA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31">
            <a:extLst>
              <a:ext uri="{FF2B5EF4-FFF2-40B4-BE49-F238E27FC236}">
                <a16:creationId xmlns:a16="http://schemas.microsoft.com/office/drawing/2014/main" id="{F1BC8B0D-8DD8-79B3-458D-FE608478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6200000" flipH="1" flipV="1">
            <a:off x="-433923" y="5546255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22F88-E3F6-A6E4-BB86-014D3567B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73A0C4ED-5E93-16F8-940D-69AB8102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0371" y="365768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BE6844F7-1AA0-9671-5990-7C3A98E9D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65C2FF9C-E5BF-EFBE-C33E-7D2673013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6200000" flipH="1" flipV="1">
            <a:off x="-433923" y="5546255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3" r:id="rId3"/>
    <p:sldLayoutId id="2147483707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2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valleywaterc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leywaterc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vsalinity.org/nitrate-progra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smes.com/2020/03/global-clean-water-secures-3m-usd-in-funding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valleywaterc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CC67-12CE-1042-7C8C-ECC234B5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27" y="1865182"/>
            <a:ext cx="9271214" cy="1086638"/>
          </a:xfrm>
        </p:spPr>
        <p:txBody>
          <a:bodyPr>
            <a:normAutofit/>
          </a:bodyPr>
          <a:lstStyle/>
          <a:p>
            <a:r>
              <a:rPr lang="en-US" dirty="0"/>
              <a:t>Valley Water Collaborative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76397-3C82-5B9A-0807-218A46655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26" y="3268370"/>
            <a:ext cx="8504275" cy="1952854"/>
          </a:xfrm>
        </p:spPr>
        <p:txBody>
          <a:bodyPr>
            <a:normAutofit/>
          </a:bodyPr>
          <a:lstStyle/>
          <a:p>
            <a:r>
              <a:rPr lang="en-US" sz="2400" dirty="0"/>
              <a:t>Final Management Zone Proposal (</a:t>
            </a:r>
            <a:r>
              <a:rPr lang="en-US" sz="2400" dirty="0" err="1"/>
              <a:t>fmzp</a:t>
            </a:r>
            <a:r>
              <a:rPr lang="en-US" sz="2400" dirty="0"/>
              <a:t>)</a:t>
            </a:r>
          </a:p>
          <a:p>
            <a:r>
              <a:rPr lang="en-US" sz="2400" dirty="0"/>
              <a:t>Public Comment - Community engagement</a:t>
            </a:r>
          </a:p>
        </p:txBody>
      </p:sp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EFA80A22-2B2D-6C4B-36A2-B496ECBA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45" y="1644081"/>
            <a:ext cx="2453011" cy="20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03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F21A6-C361-41FF-24EE-6C39922C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37C77-4009-07CF-0B44-A9E69400FE72}"/>
              </a:ext>
            </a:extLst>
          </p:cNvPr>
          <p:cNvSpPr txBox="1"/>
          <p:nvPr/>
        </p:nvSpPr>
        <p:spPr>
          <a:xfrm>
            <a:off x="1230848" y="182383"/>
            <a:ext cx="9896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COMMUNITY ENGAGEMENT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A920D-D874-3766-4601-316D0C23D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49" y="2398171"/>
            <a:ext cx="4044248" cy="303318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9D00420-B0C8-7C7E-24B7-21A0DF2C064C}"/>
              </a:ext>
            </a:extLst>
          </p:cNvPr>
          <p:cNvSpPr txBox="1">
            <a:spLocks/>
          </p:cNvSpPr>
          <p:nvPr/>
        </p:nvSpPr>
        <p:spPr>
          <a:xfrm>
            <a:off x="1530899" y="991826"/>
            <a:ext cx="8520599" cy="481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>
              <a:spcBef>
                <a:spcPts val="0"/>
              </a:spcBef>
              <a:spcAft>
                <a:spcPts val="800"/>
              </a:spcAft>
              <a:buSzPct val="100000"/>
            </a:pPr>
            <a:endParaRPr lang="en-US" dirty="0">
              <a:latin typeface="Proxima Nov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E1B82-F13B-8718-3E4D-29EA683DA2E6}"/>
              </a:ext>
            </a:extLst>
          </p:cNvPr>
          <p:cNvSpPr txBox="1"/>
          <p:nvPr/>
        </p:nvSpPr>
        <p:spPr>
          <a:xfrm>
            <a:off x="4401868" y="2151649"/>
            <a:ext cx="3722957" cy="4334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</a:rPr>
              <a:t>Tabling</a:t>
            </a:r>
            <a:r>
              <a:rPr lang="en-US" i="0" dirty="0">
                <a:solidFill>
                  <a:schemeClr val="tx1"/>
                </a:solidFill>
              </a:rPr>
              <a:t> at public community events</a:t>
            </a:r>
          </a:p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Distributing </a:t>
            </a:r>
            <a:r>
              <a:rPr lang="en-US" b="1" dirty="0"/>
              <a:t>flyers</a:t>
            </a:r>
            <a:r>
              <a:rPr lang="en-US" dirty="0"/>
              <a:t> at local businesses</a:t>
            </a:r>
          </a:p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Regular </a:t>
            </a:r>
            <a:r>
              <a:rPr lang="en-US" b="1" dirty="0"/>
              <a:t>postcard</a:t>
            </a:r>
            <a:r>
              <a:rPr lang="en-US" dirty="0"/>
              <a:t> mailings</a:t>
            </a:r>
          </a:p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Partnering</a:t>
            </a:r>
            <a:r>
              <a:rPr lang="en-US" i="0" dirty="0">
                <a:solidFill>
                  <a:schemeClr val="tx1"/>
                </a:solidFill>
              </a:rPr>
              <a:t> with </a:t>
            </a:r>
            <a:r>
              <a:rPr lang="en-US" b="1" i="0" dirty="0">
                <a:solidFill>
                  <a:schemeClr val="tx1"/>
                </a:solidFill>
              </a:rPr>
              <a:t>community organizations and </a:t>
            </a:r>
            <a:r>
              <a:rPr lang="en-US" b="1" dirty="0"/>
              <a:t>leaders</a:t>
            </a:r>
          </a:p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Connecting with </a:t>
            </a:r>
            <a:r>
              <a:rPr lang="en-US" b="1" dirty="0"/>
              <a:t>schools</a:t>
            </a:r>
          </a:p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Media</a:t>
            </a:r>
            <a:r>
              <a:rPr lang="en-US" dirty="0"/>
              <a:t> support through newspaper articles and TV</a:t>
            </a:r>
          </a:p>
          <a:p>
            <a:pPr marL="422910" indent="-285750"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Social Media </a:t>
            </a:r>
            <a:r>
              <a:rPr lang="en-US" dirty="0"/>
              <a:t>support and collaboration with partners</a:t>
            </a:r>
            <a:endParaRPr lang="en-US" sz="1300" b="1" i="0" dirty="0">
              <a:solidFill>
                <a:schemeClr val="tx1"/>
              </a:solidFill>
              <a:latin typeface="Proxima Nova"/>
            </a:endParaRPr>
          </a:p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endParaRPr lang="en-US" sz="1300" b="1" dirty="0">
              <a:latin typeface="Proxima Nova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C6018C-1D1B-9BEC-8D55-7C237BDBDD22}"/>
              </a:ext>
            </a:extLst>
          </p:cNvPr>
          <p:cNvSpPr txBox="1">
            <a:spLocks/>
          </p:cNvSpPr>
          <p:nvPr/>
        </p:nvSpPr>
        <p:spPr>
          <a:xfrm>
            <a:off x="2425504" y="1284239"/>
            <a:ext cx="7340991" cy="43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800" b="1" dirty="0"/>
              <a:t>Extensive outreach ensures residents know about drinking water support.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B477D5-3D86-5246-07AC-04F67EBEC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15" y="2398171"/>
            <a:ext cx="3920739" cy="297674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8713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3E11D-0F51-BB74-8DAC-C17C7B5D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12ECBC-E8DB-C76C-89CA-84FF3DB086DB}"/>
              </a:ext>
            </a:extLst>
          </p:cNvPr>
          <p:cNvSpPr txBox="1"/>
          <p:nvPr/>
        </p:nvSpPr>
        <p:spPr>
          <a:xfrm>
            <a:off x="1272066" y="150890"/>
            <a:ext cx="9896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WELL TESTING &amp; REPLACEMENT DRINKING 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145F05-CF54-7B02-3BFA-47D9171B79F3}"/>
              </a:ext>
            </a:extLst>
          </p:cNvPr>
          <p:cNvSpPr/>
          <p:nvPr/>
        </p:nvSpPr>
        <p:spPr>
          <a:xfrm>
            <a:off x="4802985" y="2823922"/>
            <a:ext cx="2834640" cy="15639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51C5755-1986-9419-9A77-816454CB070D}"/>
              </a:ext>
            </a:extLst>
          </p:cNvPr>
          <p:cNvSpPr txBox="1">
            <a:spLocks/>
          </p:cNvSpPr>
          <p:nvPr/>
        </p:nvSpPr>
        <p:spPr>
          <a:xfrm>
            <a:off x="1400175" y="1110525"/>
            <a:ext cx="10292244" cy="43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/>
              <a:t>OVERVIEW: </a:t>
            </a:r>
            <a:r>
              <a:rPr lang="en-US" sz="1600"/>
              <a:t>Implement free domestic well testing and bottled water delivery until permanent solutions are implemented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B3C1A6-D26F-AD6A-8B93-34C3DE4D0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92" y="3894557"/>
            <a:ext cx="3089847" cy="2812553"/>
          </a:xfrm>
          <a:prstGeom prst="rect">
            <a:avLst/>
          </a:prstGeom>
        </p:spPr>
      </p:pic>
      <p:pic>
        <p:nvPicPr>
          <p:cNvPr id="32" name="Picture 31" descr="Glass tubes in laborator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592" y="1722441"/>
            <a:ext cx="3089847" cy="2062218"/>
          </a:xfrm>
          <a:prstGeom prst="rect">
            <a:avLst/>
          </a:prstGeom>
        </p:spPr>
      </p:pic>
      <p:graphicFrame>
        <p:nvGraphicFramePr>
          <p:cNvPr id="42" name="Content Placeholder 3">
            <a:extLst>
              <a:ext uri="{FF2B5EF4-FFF2-40B4-BE49-F238E27FC236}">
                <a16:creationId xmlns:a16="http://schemas.microsoft.com/office/drawing/2014/main" id="{B1FE2B6D-BFC8-2118-BBCE-2749134200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3529209"/>
              </p:ext>
            </p:extLst>
          </p:nvPr>
        </p:nvGraphicFramePr>
        <p:xfrm>
          <a:off x="1777874" y="1722441"/>
          <a:ext cx="5482288" cy="464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5944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D436593-7264-7057-4380-4C5B274BAF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313439"/>
              </p:ext>
            </p:extLst>
          </p:nvPr>
        </p:nvGraphicFramePr>
        <p:xfrm>
          <a:off x="1143000" y="1088136"/>
          <a:ext cx="9976104" cy="523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5D3B43C-7A64-8E72-5522-FF3A5896FCD0}"/>
              </a:ext>
            </a:extLst>
          </p:cNvPr>
          <p:cNvSpPr txBox="1"/>
          <p:nvPr/>
        </p:nvSpPr>
        <p:spPr>
          <a:xfrm>
            <a:off x="1533769" y="127000"/>
            <a:ext cx="87239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a typeface="Calibri"/>
                <a:cs typeface="Calibri"/>
              </a:rPr>
              <a:t>CALL TO ACTION!</a:t>
            </a:r>
          </a:p>
        </p:txBody>
      </p:sp>
    </p:spTree>
    <p:extLst>
      <p:ext uri="{BB962C8B-B14F-4D97-AF65-F5344CB8AC3E}">
        <p14:creationId xmlns:p14="http://schemas.microsoft.com/office/powerpoint/2010/main" val="3208327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2E1711-15AA-07E4-7E8F-E20DA2FE1875}"/>
              </a:ext>
            </a:extLst>
          </p:cNvPr>
          <p:cNvSpPr txBox="1"/>
          <p:nvPr/>
        </p:nvSpPr>
        <p:spPr>
          <a:xfrm>
            <a:off x="1094643" y="1060099"/>
            <a:ext cx="6720742" cy="4801314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 dirty="0">
                <a:ea typeface="Calibri"/>
                <a:cs typeface="Calibri"/>
              </a:rPr>
              <a:t>January 30</a:t>
            </a:r>
            <a:r>
              <a:rPr lang="en-US" b="1" baseline="30000" dirty="0">
                <a:ea typeface="Calibri"/>
                <a:cs typeface="Calibri"/>
              </a:rPr>
              <a:t>th</a:t>
            </a:r>
            <a:r>
              <a:rPr lang="en-US" dirty="0">
                <a:ea typeface="Calibri"/>
                <a:cs typeface="Calibri"/>
              </a:rPr>
              <a:t> - Public comments are due to VWC</a:t>
            </a: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en-US" b="1" dirty="0">
                <a:ea typeface="Calibri"/>
                <a:cs typeface="Calibri"/>
              </a:rPr>
              <a:t>February 6</a:t>
            </a:r>
            <a:r>
              <a:rPr lang="en-US" b="1" baseline="30000" dirty="0">
                <a:ea typeface="Calibri"/>
                <a:cs typeface="Calibri"/>
              </a:rPr>
              <a:t>th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- Comments reviewed &amp; considered</a:t>
            </a: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en-US" b="1" dirty="0">
                <a:ea typeface="Calibri"/>
                <a:cs typeface="Calibri"/>
              </a:rPr>
              <a:t>February 16</a:t>
            </a:r>
            <a:r>
              <a:rPr lang="en-US" b="1" baseline="30000" dirty="0">
                <a:ea typeface="Calibri"/>
                <a:cs typeface="Calibri"/>
              </a:rPr>
              <a:t>th</a:t>
            </a:r>
            <a:r>
              <a:rPr lang="en-US" dirty="0">
                <a:ea typeface="Calibri"/>
                <a:cs typeface="Calibri"/>
              </a:rPr>
              <a:t> - FMZP submitted to the </a:t>
            </a:r>
            <a:r>
              <a:rPr lang="en-US" dirty="0"/>
              <a:t>Central Valley Water Board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/>
              <a:t>Central Valley Water Board </a:t>
            </a:r>
            <a:r>
              <a:rPr lang="en-US" dirty="0">
                <a:ea typeface="Calibri"/>
                <a:cs typeface="Calibri"/>
              </a:rPr>
              <a:t>reviews proposal</a:t>
            </a: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/>
              <a:t>Central Valley Water Board </a:t>
            </a:r>
            <a:r>
              <a:rPr lang="en-US" dirty="0">
                <a:ea typeface="Calibri"/>
                <a:cs typeface="Calibri"/>
              </a:rPr>
              <a:t>opens a Public Comment period for review from any interested person, agency or organization</a:t>
            </a:r>
          </a:p>
          <a:p>
            <a:pPr marL="285750" indent="-285750">
              <a:buFont typeface="Wingdings"/>
              <a:buChar char="Ø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>
                <a:ea typeface="Calibri"/>
                <a:cs typeface="Calibri"/>
              </a:rPr>
              <a:t>Once the FMZP is approved, work begins to draft the Management Zone Implementation Plan</a:t>
            </a:r>
          </a:p>
          <a:p>
            <a:pPr marL="285750" indent="-285750">
              <a:buFont typeface="Wingdings"/>
              <a:buChar char="Ø"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pPr algn="ctr"/>
            <a:r>
              <a:rPr lang="en-US" b="1" dirty="0">
                <a:ea typeface="Calibri"/>
                <a:cs typeface="Calibri"/>
              </a:rPr>
              <a:t>Meanwhile….VWC continues to offer free well testing and access to safe drinking water throughout the process.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3DE31-E5EE-2818-8E26-4657B71A132A}"/>
              </a:ext>
            </a:extLst>
          </p:cNvPr>
          <p:cNvSpPr txBox="1"/>
          <p:nvPr/>
        </p:nvSpPr>
        <p:spPr>
          <a:xfrm>
            <a:off x="1299308" y="136769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a typeface="Calibri"/>
                <a:cs typeface="Calibri"/>
              </a:rPr>
              <a:t>What Happens Next?</a:t>
            </a:r>
          </a:p>
          <a:p>
            <a:pPr algn="ctr"/>
            <a:endParaRPr lang="en-US" dirty="0"/>
          </a:p>
        </p:txBody>
      </p:sp>
      <p:pic>
        <p:nvPicPr>
          <p:cNvPr id="5" name="Picture 4" descr="A close-up of a stopwatch&#10;&#10;AI-generated content may be incorrect.">
            <a:extLst>
              <a:ext uri="{FF2B5EF4-FFF2-40B4-BE49-F238E27FC236}">
                <a16:creationId xmlns:a16="http://schemas.microsoft.com/office/drawing/2014/main" id="{3B7D6EA7-92AB-9A95-1C76-887714AB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462" y="918308"/>
            <a:ext cx="3956539" cy="59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3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1EC17-C7C7-4214-ED90-698F1D3CE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B606-BBA6-C96D-15F5-6D0EEBD8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5" y="2917186"/>
            <a:ext cx="6227068" cy="3381375"/>
          </a:xfrm>
        </p:spPr>
        <p:txBody>
          <a:bodyPr>
            <a:normAutofit/>
          </a:bodyPr>
          <a:lstStyle/>
          <a:p>
            <a:br>
              <a:rPr lang="en-US" sz="1800" dirty="0"/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06E596-96ED-2F6A-A7BF-81BB4A60A08A}"/>
              </a:ext>
            </a:extLst>
          </p:cNvPr>
          <p:cNvSpPr txBox="1"/>
          <p:nvPr/>
        </p:nvSpPr>
        <p:spPr>
          <a:xfrm>
            <a:off x="1476375" y="152400"/>
            <a:ext cx="894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to Find the Plan for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04C64-7301-C9AE-6313-048EC54C7D57}"/>
              </a:ext>
            </a:extLst>
          </p:cNvPr>
          <p:cNvSpPr txBox="1"/>
          <p:nvPr/>
        </p:nvSpPr>
        <p:spPr>
          <a:xfrm>
            <a:off x="1011171" y="948690"/>
            <a:ext cx="57058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Visit our website </a:t>
            </a:r>
            <a:r>
              <a:rPr lang="en-US" dirty="0">
                <a:hlinkClick r:id="rId2"/>
              </a:rPr>
              <a:t>www.valleywaterc.org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Click this button on our Home page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This takes you to the Act Now tab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Scroll past the well test application link and you will see four buttons.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You may review any document you want.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There are two major components to the FMZP.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b="1" dirty="0"/>
              <a:t>Plan for Public Review, </a:t>
            </a:r>
            <a:r>
              <a:rPr lang="en-US" dirty="0"/>
              <a:t>is the Early Action Plan (EAP).  This is important for residents and community members to review because it explains how VWC implements the free well testing and water delivery. 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b="1" dirty="0"/>
              <a:t>Full FMZP Technical Plan, </a:t>
            </a:r>
            <a:r>
              <a:rPr lang="en-US" dirty="0"/>
              <a:t>is the technical document with extensive details about how VWC will meet all of the Nitrate Control Program requirements.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D72CE-AA1A-22E4-8BB3-242C47459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714" y="1433785"/>
            <a:ext cx="4627922" cy="848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853AA-51BD-DA93-F3EF-5A82B1AB79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75" t="11752" r="4975"/>
          <a:stretch>
            <a:fillRect/>
          </a:stretch>
        </p:blipFill>
        <p:spPr>
          <a:xfrm>
            <a:off x="6920945" y="2468972"/>
            <a:ext cx="4873672" cy="1327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5B934-D884-C2C9-2CEC-4CFB10646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989" y="4373962"/>
            <a:ext cx="2304299" cy="777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05999-2648-CD40-2D54-8F08162B6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653" y="5672653"/>
            <a:ext cx="2304299" cy="62590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06C322-B8B7-1283-EDC7-31821F7A027F}"/>
              </a:ext>
            </a:extLst>
          </p:cNvPr>
          <p:cNvCxnSpPr>
            <a:cxnSpLocks/>
          </p:cNvCxnSpPr>
          <p:nvPr/>
        </p:nvCxnSpPr>
        <p:spPr>
          <a:xfrm>
            <a:off x="4933950" y="1828800"/>
            <a:ext cx="18508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04BB6A-9DFB-7D23-BEB7-DFB816DDB886}"/>
              </a:ext>
            </a:extLst>
          </p:cNvPr>
          <p:cNvCxnSpPr>
            <a:cxnSpLocks/>
          </p:cNvCxnSpPr>
          <p:nvPr/>
        </p:nvCxnSpPr>
        <p:spPr>
          <a:xfrm>
            <a:off x="2876550" y="3181350"/>
            <a:ext cx="3581888" cy="61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E6B748BB-A06B-CFC6-A472-311361DE8A58}"/>
              </a:ext>
            </a:extLst>
          </p:cNvPr>
          <p:cNvSpPr/>
          <p:nvPr/>
        </p:nvSpPr>
        <p:spPr>
          <a:xfrm>
            <a:off x="6543919" y="2506584"/>
            <a:ext cx="396564" cy="126460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011B6C-670D-EC3F-78F7-DC92CBB1ED03}"/>
              </a:ext>
            </a:extLst>
          </p:cNvPr>
          <p:cNvCxnSpPr>
            <a:cxnSpLocks/>
          </p:cNvCxnSpPr>
          <p:nvPr/>
        </p:nvCxnSpPr>
        <p:spPr>
          <a:xfrm>
            <a:off x="6731481" y="4678024"/>
            <a:ext cx="1156440" cy="178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6FF9F5-B62A-9B80-2ADD-AB0ED88DAA05}"/>
              </a:ext>
            </a:extLst>
          </p:cNvPr>
          <p:cNvCxnSpPr>
            <a:cxnSpLocks/>
          </p:cNvCxnSpPr>
          <p:nvPr/>
        </p:nvCxnSpPr>
        <p:spPr>
          <a:xfrm>
            <a:off x="6732432" y="5938198"/>
            <a:ext cx="1147163" cy="8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6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EA87-BA7E-864F-4DFC-210FFFBD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1088211"/>
            <a:ext cx="10262510" cy="4896019"/>
          </a:xfrm>
        </p:spPr>
        <p:txBody>
          <a:bodyPr/>
          <a:lstStyle/>
          <a:p>
            <a:pPr algn="ctr"/>
            <a:r>
              <a:rPr lang="en-US" dirty="0"/>
              <a:t>This is going to be a long road. But please walk it together with us! </a:t>
            </a:r>
            <a:br>
              <a:rPr lang="en-US" dirty="0"/>
            </a:br>
            <a:r>
              <a:rPr lang="en-US" b="1" dirty="0"/>
              <a:t>We cannot make these decisions without YOU!</a:t>
            </a:r>
          </a:p>
        </p:txBody>
      </p:sp>
    </p:spTree>
    <p:extLst>
      <p:ext uri="{BB962C8B-B14F-4D97-AF65-F5344CB8AC3E}">
        <p14:creationId xmlns:p14="http://schemas.microsoft.com/office/powerpoint/2010/main" val="172122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4E91A1-8FE4-8AFE-9D6F-A3D6CBECCF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967" y="2008845"/>
            <a:ext cx="4606635" cy="273189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C5C6207-D5A3-86E7-0D4E-175CBE35331D}"/>
              </a:ext>
            </a:extLst>
          </p:cNvPr>
          <p:cNvSpPr txBox="1">
            <a:spLocks/>
          </p:cNvSpPr>
          <p:nvPr/>
        </p:nvSpPr>
        <p:spPr>
          <a:xfrm>
            <a:off x="2867269" y="645982"/>
            <a:ext cx="5248029" cy="1086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a typeface="Calibri"/>
                <a:cs typeface="Calibri"/>
              </a:rPr>
              <a:t>QUESTIONS / COMMENTS?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003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6">
            <a:extLst>
              <a:ext uri="{FF2B5EF4-FFF2-40B4-BE49-F238E27FC236}">
                <a16:creationId xmlns:a16="http://schemas.microsoft.com/office/drawing/2014/main" id="{7139B6F1-A071-7816-0D93-B0E15FB1382B}"/>
              </a:ext>
            </a:extLst>
          </p:cNvPr>
          <p:cNvSpPr txBox="1">
            <a:spLocks/>
          </p:cNvSpPr>
          <p:nvPr/>
        </p:nvSpPr>
        <p:spPr>
          <a:xfrm>
            <a:off x="4595174" y="559232"/>
            <a:ext cx="3001652" cy="7059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THANK YOU!</a:t>
            </a:r>
            <a:endParaRPr lang="en-US" dirty="0"/>
          </a:p>
        </p:txBody>
      </p:sp>
      <p:pic>
        <p:nvPicPr>
          <p:cNvPr id="18" name="Picture 17" descr="tmpl6rwkp9q.png">
            <a:extLst>
              <a:ext uri="{FF2B5EF4-FFF2-40B4-BE49-F238E27FC236}">
                <a16:creationId xmlns:a16="http://schemas.microsoft.com/office/drawing/2014/main" id="{5816085E-4474-959D-787F-B13E29D83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62123"/>
            <a:ext cx="4731771" cy="2666999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9EA52D7-FBE1-D746-5F0A-9B6E19BB8439}"/>
              </a:ext>
            </a:extLst>
          </p:cNvPr>
          <p:cNvSpPr txBox="1">
            <a:spLocks/>
          </p:cNvSpPr>
          <p:nvPr/>
        </p:nvSpPr>
        <p:spPr>
          <a:xfrm>
            <a:off x="5766750" y="1759615"/>
            <a:ext cx="5430836" cy="266143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CONNECT WITH US &amp; LEARN MORE!</a:t>
            </a:r>
          </a:p>
          <a:p>
            <a:r>
              <a:rPr lang="en-US" sz="1800" dirty="0"/>
              <a:t>Valley Water Collaborative 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www.valleywaterc.org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800" dirty="0">
              <a:solidFill>
                <a:schemeClr val="accent2">
                  <a:lumMod val="50000"/>
                </a:schemeClr>
              </a:solidFill>
              <a:ea typeface="Calibri"/>
              <a:cs typeface="Calibri"/>
            </a:endParaRPr>
          </a:p>
          <a:p>
            <a:r>
              <a:rPr lang="en-US" sz="1800" dirty="0"/>
              <a:t>Nitrate Control Program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https://www.cvsalinity.org/nitrate-program/ </a:t>
            </a: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1366520" lvl="3" indent="0">
              <a:buNone/>
            </a:pPr>
            <a:r>
              <a:rPr lang="en-US" sz="1800" dirty="0"/>
              <a:t>VWC Phone: 209-750-3867</a:t>
            </a:r>
            <a:endParaRPr lang="en-US" sz="1800" dirty="0">
              <a:ea typeface="Calibri"/>
              <a:cs typeface="Calibri"/>
            </a:endParaRPr>
          </a:p>
          <a:p>
            <a:pPr marL="1366520" lvl="3" indent="0">
              <a:buFont typeface="Arial" panose="020B0604020202020204" pitchFamily="34" charset="0"/>
              <a:buNone/>
            </a:pPr>
            <a:r>
              <a:rPr lang="en-US" sz="1800" dirty="0"/>
              <a:t>VWC Email: contact@valleywaterc.org</a:t>
            </a:r>
            <a:endParaRPr lang="en-US" sz="18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441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33C9C7-0C7F-B245-ED08-483EFE87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47" y="183336"/>
            <a:ext cx="4602483" cy="63581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Meeting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A1792-0DDF-8781-28BA-CAE96C3736F9}"/>
              </a:ext>
            </a:extLst>
          </p:cNvPr>
          <p:cNvSpPr txBox="1"/>
          <p:nvPr/>
        </p:nvSpPr>
        <p:spPr>
          <a:xfrm>
            <a:off x="1190625" y="1724025"/>
            <a:ext cx="490537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Get to know the Valley Water Collaborative </a:t>
            </a:r>
            <a:r>
              <a:rPr lang="en-US" dirty="0"/>
              <a:t>(VWC) and how we can work with your community.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Understand what’s happening in the Central Valley </a:t>
            </a:r>
            <a:r>
              <a:rPr lang="en-US" dirty="0"/>
              <a:t>regarding groundwater quality related to drinking water.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Learn about the Final Management Zone Proposal (FMZP) </a:t>
            </a:r>
            <a:r>
              <a:rPr lang="en-US" dirty="0"/>
              <a:t>and how we can collaborate to ensure safe drinking water.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Find out where to access the FMZP and how to submit feedback. 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7" name="Picture 6" descr="Close up of checklist">
            <a:extLst>
              <a:ext uri="{FF2B5EF4-FFF2-40B4-BE49-F238E27FC236}">
                <a16:creationId xmlns:a16="http://schemas.microsoft.com/office/drawing/2014/main" id="{73067E58-D208-6263-2F3A-E88169BA9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/>
          <a:stretch>
            <a:fillRect/>
          </a:stretch>
        </p:blipFill>
        <p:spPr>
          <a:xfrm>
            <a:off x="6657975" y="1809750"/>
            <a:ext cx="4726305" cy="38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4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129CB1-0C66-57C0-FB58-5F833B9C80E2}"/>
              </a:ext>
            </a:extLst>
          </p:cNvPr>
          <p:cNvSpPr txBox="1"/>
          <p:nvPr/>
        </p:nvSpPr>
        <p:spPr>
          <a:xfrm>
            <a:off x="1476375" y="152400"/>
            <a:ext cx="894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VALLEY WATER COLLABORATIVE (VWC)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69A5E-8D4F-75F7-D64B-D379E19D6765}"/>
              </a:ext>
            </a:extLst>
          </p:cNvPr>
          <p:cNvSpPr txBox="1"/>
          <p:nvPr/>
        </p:nvSpPr>
        <p:spPr>
          <a:xfrm>
            <a:off x="970503" y="1090144"/>
            <a:ext cx="2782348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Calibri"/>
                <a:cs typeface="Calibri"/>
              </a:rPr>
              <a:t>Domestic wells are not regulated/tested by any agency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Many small towns and rural homes use well water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Some wells contain nitrate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Nitrate above the drinking water standard is unsafe to drink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VWC works with communities to help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715B6-9525-7330-3E21-0A191E82C7DC}"/>
              </a:ext>
            </a:extLst>
          </p:cNvPr>
          <p:cNvSpPr txBox="1"/>
          <p:nvPr/>
        </p:nvSpPr>
        <p:spPr>
          <a:xfrm>
            <a:off x="1570075" y="6014078"/>
            <a:ext cx="5583238" cy="738664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n-lt"/>
              </a:rPr>
              <a:t>BOTTOM LINE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We help </a:t>
            </a:r>
            <a:r>
              <a:rPr lang="en-US" sz="1400" dirty="0"/>
              <a:t>residents learn more about their domestic well and offer replacement water if needed.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ADC2A-616E-EAEF-8BC9-B11646B5AFBD}"/>
              </a:ext>
            </a:extLst>
          </p:cNvPr>
          <p:cNvSpPr txBox="1"/>
          <p:nvPr/>
        </p:nvSpPr>
        <p:spPr>
          <a:xfrm>
            <a:off x="8511591" y="1090144"/>
            <a:ext cx="3194634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Where? 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We operate in seven groundwater basins (or management zones) in the Central Valley to implement the requirements of the Nitrate Control Program.</a:t>
            </a:r>
          </a:p>
          <a:p>
            <a:endParaRPr lang="en-US" sz="1600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B713C-BB4D-C295-9176-8EBA6964B6F8}"/>
              </a:ext>
            </a:extLst>
          </p:cNvPr>
          <p:cNvSpPr txBox="1"/>
          <p:nvPr/>
        </p:nvSpPr>
        <p:spPr>
          <a:xfrm>
            <a:off x="4361694" y="1090144"/>
            <a:ext cx="3775416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Who?</a:t>
            </a:r>
          </a:p>
          <a:p>
            <a:r>
              <a:rPr lang="en-US" sz="1600" dirty="0"/>
              <a:t>We are a </a:t>
            </a:r>
            <a:r>
              <a:rPr lang="en-US" sz="1600" dirty="0">
                <a:latin typeface="+mn-lt"/>
              </a:rPr>
              <a:t>non-profit organization formed in </a:t>
            </a:r>
            <a:r>
              <a:rPr lang="en-US" sz="1600" dirty="0"/>
              <a:t>2020</a:t>
            </a:r>
            <a:r>
              <a:rPr lang="en-US" sz="1600" dirty="0">
                <a:ea typeface="+mn-lt"/>
                <a:cs typeface="+mn-lt"/>
              </a:rPr>
              <a:t> to improve quality of life in California’s Central Valley by ensuring access to safe, reliable drinking water and working collaboratively to protect and strengthen the groundwater that communities depend on.</a:t>
            </a:r>
            <a:r>
              <a:rPr lang="en-US" sz="1600" dirty="0"/>
              <a:t> 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13" name="Picture 12" descr="A glass of water&#10;&#10;Description automatically generated">
            <a:extLst>
              <a:ext uri="{FF2B5EF4-FFF2-40B4-BE49-F238E27FC236}">
                <a16:creationId xmlns:a16="http://schemas.microsoft.com/office/drawing/2014/main" id="{D1288ADF-A336-C314-5D29-1ADBC5B2C7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2448" y="3843770"/>
            <a:ext cx="4118492" cy="19869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3DA56D3-F64D-65D8-F4AC-3D9D10AEA203}"/>
              </a:ext>
            </a:extLst>
          </p:cNvPr>
          <p:cNvSpPr/>
          <p:nvPr/>
        </p:nvSpPr>
        <p:spPr>
          <a:xfrm>
            <a:off x="7286628" y="3038475"/>
            <a:ext cx="4694876" cy="35147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Success Looks Like:</a:t>
            </a:r>
            <a:endParaRPr lang="en-US" sz="16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Residents understand what’s in their drinking water through free well testing</a:t>
            </a:r>
            <a:endParaRPr lang="en-US" sz="16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Residents have access to safe drinking water when nitrate levels are too high</a:t>
            </a:r>
            <a:endParaRPr lang="en-US" sz="16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586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C0C18-65A3-816A-E70A-A0B22604B1E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85850" y="1014984"/>
            <a:ext cx="4519794" cy="546995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txBody>
          <a:bodyPr lIns="91440" tIns="45720" rIns="91440" bIns="45720" anchor="t">
            <a:normAutofit/>
          </a:bodyPr>
          <a:lstStyle/>
          <a:p>
            <a:pPr marL="168910" indent="0">
              <a:buNone/>
            </a:pPr>
            <a:r>
              <a:rPr lang="en-US" b="1" u="sng" dirty="0">
                <a:ea typeface="Calibri Light"/>
                <a:cs typeface="Calibri Light"/>
              </a:rPr>
              <a:t>Subbasin/County Map</a:t>
            </a:r>
            <a:endParaRPr lang="en-US" b="1" u="sng" dirty="0">
              <a:ea typeface="Calibri" panose="020F0502020204030204"/>
              <a:cs typeface="Calibri" panose="020F0502020204030204"/>
            </a:endParaRPr>
          </a:p>
          <a:p>
            <a:pPr marL="168910" indent="0">
              <a:buNone/>
            </a:pPr>
            <a:r>
              <a:rPr lang="en-US" sz="1800" b="1" dirty="0">
                <a:solidFill>
                  <a:srgbClr val="AB7330"/>
                </a:solidFill>
                <a:ea typeface="Calibri" panose="020F0502020204030204"/>
                <a:cs typeface="Calibri" panose="020F0502020204030204"/>
              </a:rPr>
              <a:t>Yolo Subbasin:</a:t>
            </a:r>
            <a:r>
              <a:rPr lang="en-US" sz="1800" dirty="0">
                <a:solidFill>
                  <a:srgbClr val="AB733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Yolo County</a:t>
            </a:r>
            <a:endParaRPr lang="en-US" sz="18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168910" indent="0">
              <a:buNone/>
            </a:pPr>
            <a:r>
              <a:rPr lang="en-US" sz="1800" b="1" dirty="0">
                <a:solidFill>
                  <a:schemeClr val="accent2"/>
                </a:solidFill>
                <a:ea typeface="Calibri" panose="020F0502020204030204"/>
                <a:cs typeface="Calibri" panose="020F0502020204030204"/>
              </a:rPr>
              <a:t>Eastern San Joaquin Subbasin:</a:t>
            </a:r>
            <a:r>
              <a:rPr lang="en-US" sz="1800" dirty="0">
                <a:solidFill>
                  <a:schemeClr val="accent2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San Joaquin and Stanislaus Counties</a:t>
            </a:r>
            <a:endParaRPr lang="en-US" sz="1800" dirty="0">
              <a:solidFill>
                <a:srgbClr val="FFC000"/>
              </a:solidFill>
              <a:ea typeface="Calibri" panose="020F0502020204030204"/>
              <a:cs typeface="Calibri" panose="020F0502020204030204"/>
            </a:endParaRPr>
          </a:p>
          <a:p>
            <a:pPr marL="168910" indent="0">
              <a:buNone/>
            </a:pPr>
            <a:r>
              <a:rPr lang="en-US" sz="1800" b="1" dirty="0">
                <a:solidFill>
                  <a:srgbClr val="FFC000"/>
                </a:solidFill>
                <a:ea typeface="Calibri" panose="020F0502020204030204"/>
                <a:cs typeface="Calibri" panose="020F0502020204030204"/>
              </a:rPr>
              <a:t>Modesto Subbasin:</a:t>
            </a:r>
            <a:r>
              <a:rPr lang="en-US" sz="1800" dirty="0">
                <a:solidFill>
                  <a:srgbClr val="FFC000"/>
                </a:solidFill>
                <a:ea typeface="Calibri" panose="020F0502020204030204"/>
                <a:cs typeface="Calibri" panose="020F0502020204030204"/>
              </a:rPr>
              <a:t> </a:t>
            </a:r>
            <a:r>
              <a:rPr lang="en-US" sz="1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Stanislaus County</a:t>
            </a:r>
          </a:p>
          <a:p>
            <a:pPr marL="168910" indent="0">
              <a:buNone/>
            </a:pPr>
            <a:r>
              <a:rPr lang="en-US" sz="1800" b="1" dirty="0">
                <a:solidFill>
                  <a:srgbClr val="ADAD47"/>
                </a:solidFill>
                <a:ea typeface="Calibri" panose="020F0502020204030204"/>
                <a:cs typeface="Calibri" panose="020F0502020204030204"/>
              </a:rPr>
              <a:t>Turlock Subbasin:</a:t>
            </a:r>
            <a:r>
              <a:rPr lang="en-US" sz="1800" dirty="0">
                <a:solidFill>
                  <a:srgbClr val="FFFF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Stanislaus and Merced Counties</a:t>
            </a:r>
          </a:p>
          <a:p>
            <a:pPr marL="168910" indent="0">
              <a:buNone/>
            </a:pPr>
            <a:r>
              <a:rPr lang="en-US" sz="18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Delta-Mendota Subbasin:</a:t>
            </a:r>
            <a:r>
              <a:rPr lang="en-US" sz="1800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Stanislaus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,</a:t>
            </a:r>
            <a:r>
              <a:rPr lang="en-US" sz="1800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 </a:t>
            </a:r>
            <a:r>
              <a:rPr lang="en-US" sz="1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Merced and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Fresno </a:t>
            </a:r>
            <a:r>
              <a:rPr lang="en-US" sz="1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Counties</a:t>
            </a:r>
          </a:p>
          <a:p>
            <a:pPr marL="168910" indent="0">
              <a:buNone/>
            </a:pPr>
            <a:r>
              <a:rPr lang="en-US" sz="1800" b="1" dirty="0">
                <a:solidFill>
                  <a:srgbClr val="7030A0"/>
                </a:solidFill>
                <a:ea typeface="Calibri" panose="020F0502020204030204"/>
                <a:cs typeface="Calibri" panose="020F0502020204030204"/>
              </a:rPr>
              <a:t>Merced Subbasin:</a:t>
            </a:r>
            <a:r>
              <a:rPr lang="en-US" sz="1800" dirty="0">
                <a:solidFill>
                  <a:srgbClr val="7030A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Merced County</a:t>
            </a:r>
            <a:endParaRPr lang="en-US" sz="18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168910" indent="0">
              <a:buNone/>
            </a:pPr>
            <a:r>
              <a:rPr lang="en-US" sz="1800" b="1" dirty="0">
                <a:solidFill>
                  <a:srgbClr val="00B050"/>
                </a:solidFill>
                <a:ea typeface="Calibri" panose="020F0502020204030204"/>
                <a:cs typeface="Calibri" panose="020F0502020204030204"/>
              </a:rPr>
              <a:t>Madera Subbasin:</a:t>
            </a:r>
            <a:r>
              <a:rPr lang="en-US" sz="1800" dirty="0">
                <a:solidFill>
                  <a:srgbClr val="00B05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Madera County</a:t>
            </a:r>
          </a:p>
          <a:p>
            <a:pPr marL="168910" indent="0" algn="ctr">
              <a:buNone/>
            </a:pPr>
            <a:r>
              <a:rPr lang="en-US" sz="1800" dirty="0">
                <a:solidFill>
                  <a:schemeClr val="tx2"/>
                </a:solidFill>
                <a:ea typeface="Calibri" panose="020F0502020204030204"/>
                <a:cs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www.valleywaterc.org</a:t>
            </a:r>
            <a:r>
              <a:rPr lang="en-US" sz="18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 </a:t>
            </a:r>
          </a:p>
          <a:p>
            <a:pPr marL="168910" indent="0">
              <a:buNone/>
            </a:pPr>
            <a:endParaRPr lang="en-US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168910" indent="0">
              <a:buNone/>
            </a:pPr>
            <a:endParaRPr lang="en-US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8C481-8D8B-8C77-6F3D-287DC371BDD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776075" y="6484938"/>
            <a:ext cx="415925" cy="25717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r"/>
            <a:fld id="{00000000-1234-1234-1234-123412341234}" type="slidenum">
              <a:rPr lang="en"/>
              <a:pPr algn="r"/>
              <a:t>4</a:t>
            </a:fld>
            <a:endParaRPr lang="en"/>
          </a:p>
        </p:txBody>
      </p:sp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62F65BD-23EF-26C9-C396-7B38EA28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57" y="256032"/>
            <a:ext cx="5761089" cy="6228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B95CD5-635D-C35F-22E2-7535BDE70A1A}"/>
              </a:ext>
            </a:extLst>
          </p:cNvPr>
          <p:cNvSpPr txBox="1"/>
          <p:nvPr/>
        </p:nvSpPr>
        <p:spPr>
          <a:xfrm>
            <a:off x="1216153" y="152400"/>
            <a:ext cx="920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VWC Management Zones</a:t>
            </a:r>
          </a:p>
        </p:txBody>
      </p:sp>
    </p:spTree>
    <p:extLst>
      <p:ext uri="{BB962C8B-B14F-4D97-AF65-F5344CB8AC3E}">
        <p14:creationId xmlns:p14="http://schemas.microsoft.com/office/powerpoint/2010/main" val="4172779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CDEA01-306F-4EBE-6ADA-75957A88B1C3}"/>
              </a:ext>
            </a:extLst>
          </p:cNvPr>
          <p:cNvSpPr txBox="1"/>
          <p:nvPr/>
        </p:nvSpPr>
        <p:spPr>
          <a:xfrm>
            <a:off x="1371597" y="148709"/>
            <a:ext cx="9896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WHAT IS THE NITRATE CONTROL PROGRAM?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075DCF-D608-E429-0666-7E9452610DA3}"/>
              </a:ext>
            </a:extLst>
          </p:cNvPr>
          <p:cNvSpPr txBox="1">
            <a:spLocks/>
          </p:cNvSpPr>
          <p:nvPr/>
        </p:nvSpPr>
        <p:spPr>
          <a:xfrm>
            <a:off x="5051796" y="1180922"/>
            <a:ext cx="6553911" cy="2280855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The Nitrate Control Program is a regulation that will help resolve problems with nitrate in the Central Valley.  There are three goals of the Nitrate Control Program: </a:t>
            </a:r>
          </a:p>
          <a:p>
            <a:pPr marL="457200" lvl="2"/>
            <a:r>
              <a:rPr lang="en-US" sz="1800" dirty="0"/>
              <a:t>Provide safe drinking water supplies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  <a:p>
            <a:pPr marL="457200" lvl="2"/>
            <a:r>
              <a:rPr lang="en-US" sz="1800" dirty="0"/>
              <a:t>Reduce nitrate impacts to water supplies</a:t>
            </a:r>
            <a:endParaRPr lang="en-US" sz="1800" dirty="0">
              <a:ea typeface="Calibri"/>
              <a:cs typeface="Calibri"/>
            </a:endParaRPr>
          </a:p>
          <a:p>
            <a:pPr marL="457200" lvl="2"/>
            <a:r>
              <a:rPr lang="en-US" sz="1800" dirty="0"/>
              <a:t>Restore groundwater quality, where reasonable, feasible, and practicable.</a:t>
            </a:r>
            <a:endParaRPr lang="en-US" sz="1800" dirty="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6DF77-81C4-4A38-C17F-AFF96910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7857" b="-3"/>
          <a:stretch>
            <a:fillRect/>
          </a:stretch>
        </p:blipFill>
        <p:spPr>
          <a:xfrm>
            <a:off x="957934" y="1181931"/>
            <a:ext cx="3648077" cy="5389137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A309E5-5BBE-6F00-7B80-64756F32911B}"/>
              </a:ext>
            </a:extLst>
          </p:cNvPr>
          <p:cNvSpPr/>
          <p:nvPr/>
        </p:nvSpPr>
        <p:spPr>
          <a:xfrm>
            <a:off x="5607945" y="5501185"/>
            <a:ext cx="5212857" cy="568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More information about the Nitrate Control Program: www.cvsalinity.org/nitrate-control-program.html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EDDF66-BA43-7D36-6EF1-678BFBE26B52}"/>
              </a:ext>
            </a:extLst>
          </p:cNvPr>
          <p:cNvGrpSpPr/>
          <p:nvPr/>
        </p:nvGrpSpPr>
        <p:grpSpPr>
          <a:xfrm>
            <a:off x="4667250" y="3700214"/>
            <a:ext cx="7283958" cy="1447866"/>
            <a:chOff x="936045" y="4991285"/>
            <a:chExt cx="7528251" cy="15166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DE0903-63A7-45C0-F159-14487C27A1FA}"/>
                </a:ext>
              </a:extLst>
            </p:cNvPr>
            <p:cNvGrpSpPr/>
            <p:nvPr/>
          </p:nvGrpSpPr>
          <p:grpSpPr>
            <a:xfrm>
              <a:off x="936045" y="5552723"/>
              <a:ext cx="2359087" cy="955255"/>
              <a:chOff x="0" y="0"/>
              <a:chExt cx="3134050" cy="1328108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87C9637-4593-C0A0-DF66-DF2D6301C701}"/>
                  </a:ext>
                </a:extLst>
              </p:cNvPr>
              <p:cNvSpPr/>
              <p:nvPr/>
            </p:nvSpPr>
            <p:spPr>
              <a:xfrm>
                <a:off x="0" y="0"/>
                <a:ext cx="3134050" cy="1328108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7" name="Rectangle: Rounded Corners 4">
                <a:extLst>
                  <a:ext uri="{FF2B5EF4-FFF2-40B4-BE49-F238E27FC236}">
                    <a16:creationId xmlns:a16="http://schemas.microsoft.com/office/drawing/2014/main" id="{EF4C4F79-6DC5-1BC0-945B-A4DEAE89AC5D}"/>
                  </a:ext>
                </a:extLst>
              </p:cNvPr>
              <p:cNvSpPr txBox="1"/>
              <p:nvPr/>
            </p:nvSpPr>
            <p:spPr>
              <a:xfrm>
                <a:off x="715369" y="38897"/>
                <a:ext cx="1700917" cy="10467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0" kern="1200"/>
                  <a:t>NITRATE REDUCTION PROGRAM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388BD-4D4B-1119-F678-851729D84BBE}"/>
                </a:ext>
              </a:extLst>
            </p:cNvPr>
            <p:cNvGrpSpPr/>
            <p:nvPr/>
          </p:nvGrpSpPr>
          <p:grpSpPr>
            <a:xfrm>
              <a:off x="3346868" y="5552724"/>
              <a:ext cx="2713653" cy="955255"/>
              <a:chOff x="276533" y="1549460"/>
              <a:chExt cx="3169066" cy="132810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E69320C4-FBEC-7AA9-E4B6-6B6EAA358DA7}"/>
                  </a:ext>
                </a:extLst>
              </p:cNvPr>
              <p:cNvSpPr/>
              <p:nvPr/>
            </p:nvSpPr>
            <p:spPr>
              <a:xfrm>
                <a:off x="276533" y="1549460"/>
                <a:ext cx="3134050" cy="1328108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8CBEEB34-218B-4043-92B6-0BBF57BA77E3}"/>
                  </a:ext>
                </a:extLst>
              </p:cNvPr>
              <p:cNvSpPr txBox="1"/>
              <p:nvPr/>
            </p:nvSpPr>
            <p:spPr>
              <a:xfrm>
                <a:off x="315432" y="1588361"/>
                <a:ext cx="3130167" cy="11089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dirty="0"/>
                  <a:t>FREE WELL TESTING &amp; REPLACEMENT DRINKING WATER</a:t>
                </a:r>
                <a:endParaRPr lang="en-US" sz="1600" kern="120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5CB5F5-48D1-4C2F-20BC-B615537958EC}"/>
                </a:ext>
              </a:extLst>
            </p:cNvPr>
            <p:cNvGrpSpPr/>
            <p:nvPr/>
          </p:nvGrpSpPr>
          <p:grpSpPr>
            <a:xfrm>
              <a:off x="6093830" y="5560878"/>
              <a:ext cx="2370466" cy="947101"/>
              <a:chOff x="77077" y="3098920"/>
              <a:chExt cx="3134050" cy="13281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99CE6EF-C8BA-8E15-5779-9CCB88B9ACD2}"/>
                  </a:ext>
                </a:extLst>
              </p:cNvPr>
              <p:cNvSpPr/>
              <p:nvPr/>
            </p:nvSpPr>
            <p:spPr>
              <a:xfrm>
                <a:off x="77077" y="3098920"/>
                <a:ext cx="3134050" cy="1328108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90000"/>
                  <a:lumOff val="1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A878C955-48E5-58DC-3847-09C74ADF10D6}"/>
                  </a:ext>
                </a:extLst>
              </p:cNvPr>
              <p:cNvSpPr txBox="1"/>
              <p:nvPr/>
            </p:nvSpPr>
            <p:spPr>
              <a:xfrm>
                <a:off x="591966" y="3137819"/>
                <a:ext cx="1916447" cy="125031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/>
                  <a:t>LONG-TERM DRINKING WATER SOLUTIONS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A25688-5430-298D-8E9F-81C35D701AA5}"/>
                </a:ext>
              </a:extLst>
            </p:cNvPr>
            <p:cNvSpPr txBox="1"/>
            <p:nvPr/>
          </p:nvSpPr>
          <p:spPr>
            <a:xfrm>
              <a:off x="936045" y="4991285"/>
              <a:ext cx="4676116" cy="38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NITRATE CONTROL PROGRAM FOCUS AREAS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FE24FF3A-F862-3137-875C-A8808556D4E7}"/>
              </a:ext>
            </a:extLst>
          </p:cNvPr>
          <p:cNvSpPr/>
          <p:nvPr/>
        </p:nvSpPr>
        <p:spPr>
          <a:xfrm>
            <a:off x="7029953" y="4069546"/>
            <a:ext cx="2536359" cy="1335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3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9AC6DB-95E9-DAAD-DC4C-A7D53A9238C9}"/>
              </a:ext>
            </a:extLst>
          </p:cNvPr>
          <p:cNvSpPr txBox="1">
            <a:spLocks/>
          </p:cNvSpPr>
          <p:nvPr/>
        </p:nvSpPr>
        <p:spPr>
          <a:xfrm>
            <a:off x="2431602" y="1693732"/>
            <a:ext cx="6398073" cy="1086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/>
              <a:t>What is the FMZP?</a:t>
            </a:r>
          </a:p>
        </p:txBody>
      </p:sp>
    </p:spTree>
    <p:extLst>
      <p:ext uri="{BB962C8B-B14F-4D97-AF65-F5344CB8AC3E}">
        <p14:creationId xmlns:p14="http://schemas.microsoft.com/office/powerpoint/2010/main" val="134901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255799-B236-21A8-AEF3-6E109C2ED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266811"/>
              </p:ext>
            </p:extLst>
          </p:nvPr>
        </p:nvGraphicFramePr>
        <p:xfrm>
          <a:off x="1222408" y="1777299"/>
          <a:ext cx="10437996" cy="4824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34D3CF-C00D-095F-F3F5-BAF6145B4896}"/>
              </a:ext>
            </a:extLst>
          </p:cNvPr>
          <p:cNvSpPr txBox="1"/>
          <p:nvPr/>
        </p:nvSpPr>
        <p:spPr>
          <a:xfrm>
            <a:off x="1371597" y="132207"/>
            <a:ext cx="106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FINAL MANAGEMENT ZONE PROPOSAL (FMZP)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8D82C-E81C-BD0C-1381-A0979E7AC6C9}"/>
              </a:ext>
            </a:extLst>
          </p:cNvPr>
          <p:cNvSpPr txBox="1">
            <a:spLocks/>
          </p:cNvSpPr>
          <p:nvPr/>
        </p:nvSpPr>
        <p:spPr>
          <a:xfrm>
            <a:off x="1371597" y="1388564"/>
            <a:ext cx="7081026" cy="11488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800" b="1" dirty="0"/>
              <a:t>The FMZP is a proposal submitted to the Central Valley Water Board. It addresses how VWC plans to implement well testing and replacement drinking water.</a:t>
            </a:r>
          </a:p>
        </p:txBody>
      </p:sp>
    </p:spTree>
    <p:extLst>
      <p:ext uri="{BB962C8B-B14F-4D97-AF65-F5344CB8AC3E}">
        <p14:creationId xmlns:p14="http://schemas.microsoft.com/office/powerpoint/2010/main" val="269906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804C6B-664F-D34C-B760-B5287F11C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273"/>
              </p:ext>
            </p:extLst>
          </p:nvPr>
        </p:nvGraphicFramePr>
        <p:xfrm>
          <a:off x="2105026" y="1652220"/>
          <a:ext cx="6448990" cy="35535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48990">
                  <a:extLst>
                    <a:ext uri="{9D8B030D-6E8A-4147-A177-3AD203B41FA5}">
                      <a16:colId xmlns:a16="http://schemas.microsoft.com/office/drawing/2014/main" val="1649764997"/>
                    </a:ext>
                  </a:extLst>
                </a:gridCol>
              </a:tblGrid>
              <a:tr h="4699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Key Elements of Table of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224640"/>
                  </a:ext>
                </a:extLst>
              </a:tr>
              <a:tr h="3083622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</a:rPr>
                        <a:t>Background and Purpose</a:t>
                      </a:r>
                      <a:endParaRPr lang="en-US" sz="1600" b="1" kern="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</a:rPr>
                        <a:t>Characterization of Proposed Management Zones</a:t>
                      </a:r>
                      <a:endParaRPr lang="en-US" sz="1600" b="1" kern="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</a:rPr>
                        <a:t>Initial Assessment of Groundwater Conditions</a:t>
                      </a:r>
                      <a:endParaRPr lang="en-US" sz="1600" b="1" kern="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</a:rPr>
                        <a:t>Management Zone Participants</a:t>
                      </a:r>
                      <a:endParaRPr lang="en-US" sz="1600" b="1" kern="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</a:rPr>
                        <a:t>Current Nitrate Treatment and Control Efforts or Management Practices (of participants)</a:t>
                      </a:r>
                      <a:endParaRPr lang="en-US" sz="1600" b="1" kern="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</a:rPr>
                        <a:t>Early Action Plan Development</a:t>
                      </a:r>
                      <a:endParaRPr lang="en-US" sz="1600" b="1" kern="1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3506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381519F-9310-9B47-BA16-4CAB8E175E4C}"/>
              </a:ext>
            </a:extLst>
          </p:cNvPr>
          <p:cNvSpPr/>
          <p:nvPr/>
        </p:nvSpPr>
        <p:spPr>
          <a:xfrm>
            <a:off x="8664249" y="4552977"/>
            <a:ext cx="3319731" cy="9868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Summary information about the Early Action Plan which is attached as an appendix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021-914D-D733-7777-62D7DFB6A92E}"/>
              </a:ext>
            </a:extLst>
          </p:cNvPr>
          <p:cNvSpPr/>
          <p:nvPr/>
        </p:nvSpPr>
        <p:spPr>
          <a:xfrm>
            <a:off x="8304248" y="1460891"/>
            <a:ext cx="3319731" cy="9869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Water quality and general descriptive information about each of the 5 Management Zones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A0F2C0-140C-C1BE-BC2F-3192ED941EC4}"/>
              </a:ext>
            </a:extLst>
          </p:cNvPr>
          <p:cNvSpPr/>
          <p:nvPr/>
        </p:nvSpPr>
        <p:spPr>
          <a:xfrm>
            <a:off x="8771141" y="3014242"/>
            <a:ext cx="3319731" cy="9869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Information about the permitted dischargers participating in each proposed Management Zone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B5A0FC-1B3E-55C3-47EF-AEECF8E17CF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521374" y="3507732"/>
            <a:ext cx="249767" cy="293671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E4C9F0-90E9-919B-846A-85557B1FEBA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534025" y="4437635"/>
            <a:ext cx="3130224" cy="608774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83CF6FC-DDE6-BCB2-2BBE-2760D24C040C}"/>
              </a:ext>
            </a:extLst>
          </p:cNvPr>
          <p:cNvSpPr/>
          <p:nvPr/>
        </p:nvSpPr>
        <p:spPr>
          <a:xfrm>
            <a:off x="7114130" y="2631343"/>
            <a:ext cx="232279" cy="474529"/>
          </a:xfrm>
          <a:prstGeom prst="rightBrace">
            <a:avLst/>
          </a:prstGeom>
          <a:ln w="31750">
            <a:solidFill>
              <a:schemeClr val="accent5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1A749E-6BD2-B180-64CB-DBDFAB214E90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485757" y="1954381"/>
            <a:ext cx="818491" cy="915696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78BD540-AD9D-2857-BDD5-EFA544FF6DF7}"/>
              </a:ext>
            </a:extLst>
          </p:cNvPr>
          <p:cNvSpPr/>
          <p:nvPr/>
        </p:nvSpPr>
        <p:spPr>
          <a:xfrm>
            <a:off x="8121425" y="3363198"/>
            <a:ext cx="307706" cy="875705"/>
          </a:xfrm>
          <a:prstGeom prst="rightBrace">
            <a:avLst/>
          </a:prstGeom>
          <a:ln w="31750">
            <a:solidFill>
              <a:schemeClr val="accent5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F165975-8614-0CB0-F72E-2A276C52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274" y="84662"/>
            <a:ext cx="7388494" cy="78089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FMZP 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01AFB-187E-D7EB-6EF5-E5E1413D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7892">
            <a:off x="-1032110" y="1169260"/>
            <a:ext cx="4697719" cy="49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2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F68F11-17EA-427A-2395-8039FBD32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68234"/>
              </p:ext>
            </p:extLst>
          </p:nvPr>
        </p:nvGraphicFramePr>
        <p:xfrm>
          <a:off x="304528" y="1529890"/>
          <a:ext cx="7696472" cy="42692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96472">
                  <a:extLst>
                    <a:ext uri="{9D8B030D-6E8A-4147-A177-3AD203B41FA5}">
                      <a16:colId xmlns:a16="http://schemas.microsoft.com/office/drawing/2014/main" val="1649764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Key Elements of Table of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224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effectLst/>
                        </a:rPr>
                        <a:t>Executive Summary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</a:rPr>
                        <a:t>Resumen</a:t>
                      </a: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0000"/>
                          </a:solidFill>
                          <a:effectLst/>
                        </a:rPr>
                        <a:t>Ejecutivo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1.  Background and Purpose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2.  Community Outreach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3.  Identification of Potentially Impacted Groundwater Users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4.  Process to Identify Potentially Affected Areas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5.  Community Outreach During EAP Implementation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6.  Interim Replacement Water Program</a:t>
                      </a:r>
                      <a:endParaRPr lang="en-US" sz="2000" b="1" kern="100" dirty="0">
                        <a:effectLst/>
                      </a:endParaRPr>
                    </a:p>
                    <a:p>
                      <a:pPr marL="960120" marR="0" lvl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60120" algn="l"/>
                          <a:tab pos="5708650" algn="r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6.1	Tailored Water Delivery Program</a:t>
                      </a:r>
                      <a:endParaRPr lang="en-US" sz="2000" b="1" dirty="0">
                        <a:effectLst/>
                      </a:endParaRPr>
                    </a:p>
                    <a:p>
                      <a:pPr marL="960120" marR="0" lvl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60120" algn="l"/>
                          <a:tab pos="5708650" algn="r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6.2	Centralized Water Delivery Program: Water Fill Stations</a:t>
                      </a:r>
                      <a:endParaRPr lang="en-US" sz="2000" b="1" dirty="0">
                        <a:effectLst/>
                      </a:endParaRPr>
                    </a:p>
                    <a:p>
                      <a:pPr marL="960120" marR="0" lvl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60120" algn="l"/>
                          <a:tab pos="5708650" algn="r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6.3	Residential Well Testing Program</a:t>
                      </a:r>
                      <a:endParaRPr lang="en-US" sz="20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3506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616F8CA-C865-80C3-F20A-79BF3DF7EFE1}"/>
              </a:ext>
            </a:extLst>
          </p:cNvPr>
          <p:cNvSpPr/>
          <p:nvPr/>
        </p:nvSpPr>
        <p:spPr>
          <a:xfrm>
            <a:off x="8745456" y="1631338"/>
            <a:ext cx="2909142" cy="12200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>
                <a:solidFill>
                  <a:schemeClr val="tx1"/>
                </a:solidFill>
              </a:rPr>
              <a:t>Concise Summary of Program – How to Contact the VWC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D5B2A8-3E5A-F717-2E57-90486320BE57}"/>
              </a:ext>
            </a:extLst>
          </p:cNvPr>
          <p:cNvSpPr/>
          <p:nvPr/>
        </p:nvSpPr>
        <p:spPr>
          <a:xfrm>
            <a:off x="8745456" y="3136068"/>
            <a:ext cx="2909142" cy="12200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>
                <a:solidFill>
                  <a:schemeClr val="tx1"/>
                </a:solidFill>
              </a:rPr>
              <a:t>Opportunities to Participate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B4D42-EFD5-E47B-5F8E-A932615EC450}"/>
              </a:ext>
            </a:extLst>
          </p:cNvPr>
          <p:cNvSpPr/>
          <p:nvPr/>
        </p:nvSpPr>
        <p:spPr>
          <a:xfrm>
            <a:off x="8745456" y="4616624"/>
            <a:ext cx="2909142" cy="12200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tx1"/>
                </a:solidFill>
              </a:rPr>
              <a:t>Free Well Testing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tx1"/>
                </a:solidFill>
              </a:rPr>
              <a:t>How to Obtain Replacement Water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7E8F77A-F8C6-C308-F2F7-7700DCA8B886}"/>
              </a:ext>
            </a:extLst>
          </p:cNvPr>
          <p:cNvSpPr/>
          <p:nvPr/>
        </p:nvSpPr>
        <p:spPr>
          <a:xfrm>
            <a:off x="7267575" y="4709460"/>
            <a:ext cx="171450" cy="956883"/>
          </a:xfrm>
          <a:prstGeom prst="rightBrace">
            <a:avLst/>
          </a:prstGeom>
          <a:ln w="31750">
            <a:solidFill>
              <a:schemeClr val="accent5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25CC1D-C307-FBBC-A5D5-CE672BFB8C02}"/>
              </a:ext>
            </a:extLst>
          </p:cNvPr>
          <p:cNvCxnSpPr>
            <a:cxnSpLocks/>
          </p:cNvCxnSpPr>
          <p:nvPr/>
        </p:nvCxnSpPr>
        <p:spPr>
          <a:xfrm flipH="1">
            <a:off x="7623810" y="5215833"/>
            <a:ext cx="1121646" cy="0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42130F92-6F9B-E1B5-22F4-E144AB8C42F5}"/>
              </a:ext>
            </a:extLst>
          </p:cNvPr>
          <p:cNvSpPr/>
          <p:nvPr/>
        </p:nvSpPr>
        <p:spPr>
          <a:xfrm>
            <a:off x="2646045" y="2061685"/>
            <a:ext cx="171450" cy="514651"/>
          </a:xfrm>
          <a:prstGeom prst="rightBrace">
            <a:avLst/>
          </a:prstGeom>
          <a:ln w="31750">
            <a:solidFill>
              <a:schemeClr val="accent4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E4A4E2-9249-8947-0BE2-DDA6A5C13E3B}"/>
              </a:ext>
            </a:extLst>
          </p:cNvPr>
          <p:cNvCxnSpPr>
            <a:cxnSpLocks/>
          </p:cNvCxnSpPr>
          <p:nvPr/>
        </p:nvCxnSpPr>
        <p:spPr>
          <a:xfrm flipH="1">
            <a:off x="3131820" y="2241376"/>
            <a:ext cx="5613636" cy="78914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8076D1-450B-BCBE-9D0A-BAE38D59F060}"/>
              </a:ext>
            </a:extLst>
          </p:cNvPr>
          <p:cNvCxnSpPr>
            <a:cxnSpLocks/>
          </p:cNvCxnSpPr>
          <p:nvPr/>
        </p:nvCxnSpPr>
        <p:spPr>
          <a:xfrm flipH="1">
            <a:off x="6183630" y="3746106"/>
            <a:ext cx="2561826" cy="494424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5B1AD61D-B24E-E2B9-8F1A-785F481C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23" y="139332"/>
            <a:ext cx="8567428" cy="78089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EARLY ACTION PLAN “Plan for Public Review”</a:t>
            </a:r>
          </a:p>
        </p:txBody>
      </p:sp>
    </p:spTree>
    <p:extLst>
      <p:ext uri="{BB962C8B-B14F-4D97-AF65-F5344CB8AC3E}">
        <p14:creationId xmlns:p14="http://schemas.microsoft.com/office/powerpoint/2010/main" val="85712552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3FECEE-9828-49B7-B2F7-783AFA4FABE4}" vid="{9535AE38-90B9-4516-84BB-549A8AA752C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C52A2907D4540930988127D1821CF" ma:contentTypeVersion="15" ma:contentTypeDescription="Create a new document." ma:contentTypeScope="" ma:versionID="31d13413bbd2a89e0ef9e3e576474eea">
  <xsd:schema xmlns:xsd="http://www.w3.org/2001/XMLSchema" xmlns:xs="http://www.w3.org/2001/XMLSchema" xmlns:p="http://schemas.microsoft.com/office/2006/metadata/properties" xmlns:ns1="http://schemas.microsoft.com/sharepoint/v3" xmlns:ns2="fbe78a9a-a3e6-47b9-97fa-5d4d48ebdf0c" xmlns:ns3="2175d7e1-e7e0-46e4-a120-ebb95cb0fef3" targetNamespace="http://schemas.microsoft.com/office/2006/metadata/properties" ma:root="true" ma:fieldsID="8bd26241db53ccf167a6483e23ce14e2" ns1:_="" ns2:_="" ns3:_="">
    <xsd:import namespace="http://schemas.microsoft.com/sharepoint/v3"/>
    <xsd:import namespace="fbe78a9a-a3e6-47b9-97fa-5d4d48ebdf0c"/>
    <xsd:import namespace="2175d7e1-e7e0-46e4-a120-ebb95cb0fe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78a9a-a3e6-47b9-97fa-5d4d48ebdf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af306b7-f037-415a-a289-97316af6de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5d7e1-e7e0-46e4-a120-ebb95cb0fef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77f6694-7688-4ab3-97f1-a7c64180d69b}" ma:internalName="TaxCatchAll" ma:showField="CatchAllData" ma:web="2175d7e1-e7e0-46e4-a120-ebb95cb0fe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175d7e1-e7e0-46e4-a120-ebb95cb0fef3" xsi:nil="true"/>
    <_ip_UnifiedCompliancePolicyProperties xmlns="http://schemas.microsoft.com/sharepoint/v3" xsi:nil="true"/>
    <lcf76f155ced4ddcb4097134ff3c332f xmlns="fbe78a9a-a3e6-47b9-97fa-5d4d48ebdf0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697256-F6BE-4C3A-B39D-7F6C3BB171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be78a9a-a3e6-47b9-97fa-5d4d48ebdf0c"/>
    <ds:schemaRef ds:uri="2175d7e1-e7e0-46e4-a120-ebb95cb0fe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1B4F83-BEBC-422B-9093-4C39C84C08A8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2175d7e1-e7e0-46e4-a120-ebb95cb0fef3"/>
    <ds:schemaRef ds:uri="http://purl.org/dc/terms/"/>
    <ds:schemaRef ds:uri="http://purl.org/dc/elements/1.1/"/>
    <ds:schemaRef ds:uri="http://schemas.microsoft.com/office/infopath/2007/PartnerControls"/>
    <ds:schemaRef ds:uri="fbe78a9a-a3e6-47b9-97fa-5d4d48ebdf0c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C6A658-2621-45E4-99EE-4BB3836FB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Words>1158</Words>
  <Application>Microsoft Office PowerPoint</Application>
  <PresentationFormat>Widescreen</PresentationFormat>
  <Paragraphs>148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Proxima Nova</vt:lpstr>
      <vt:lpstr>Wingdings</vt:lpstr>
      <vt:lpstr>Theme1</vt:lpstr>
      <vt:lpstr>Valley Water Collaborative</vt:lpstr>
      <vt:lpstr>Meeting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FMZP TABLE OF CONTENTS</vt:lpstr>
      <vt:lpstr>EARLY ACTION PLAN “Plan for Public Review”</vt:lpstr>
      <vt:lpstr>PowerPoint Presentation</vt:lpstr>
      <vt:lpstr>PowerPoint Presentation</vt:lpstr>
      <vt:lpstr>PowerPoint Presentation</vt:lpstr>
      <vt:lpstr>PowerPoint Presentation</vt:lpstr>
      <vt:lpstr> </vt:lpstr>
      <vt:lpstr>This is going to be a long road. But please walk it together with us!  We cannot make these decisions without YOU!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maureen thompson</dc:creator>
  <cp:lastModifiedBy>maureen thompson</cp:lastModifiedBy>
  <cp:revision>617</cp:revision>
  <dcterms:created xsi:type="dcterms:W3CDTF">2025-06-21T02:52:46Z</dcterms:created>
  <dcterms:modified xsi:type="dcterms:W3CDTF">2026-01-21T21:51:04Z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0x010100B49C52A2907D4540930988127D1821CF</vt:lpwstr>
  </property>
  <property fmtid="{D5CDD505-2E9C-101B-9397-08002B2CF9AE}" pid="3" name="MediaServiceImageTags">
    <vt:lpwstr/>
  </property>
</Properties>
</file>